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  <p:sldMasterId id="2147483885" r:id="rId5"/>
    <p:sldMasterId id="2147483874" r:id="rId6"/>
    <p:sldMasterId id="2147483887" r:id="rId7"/>
  </p:sldMasterIdLst>
  <p:notesMasterIdLst>
    <p:notesMasterId r:id="rId15"/>
  </p:notesMasterIdLst>
  <p:handoutMasterIdLst>
    <p:handoutMasterId r:id="rId16"/>
  </p:handoutMasterIdLst>
  <p:sldIdLst>
    <p:sldId id="2145705611" r:id="rId8"/>
    <p:sldId id="2145705603" r:id="rId9"/>
    <p:sldId id="2145705607" r:id="rId10"/>
    <p:sldId id="2145705609" r:id="rId11"/>
    <p:sldId id="2145705608" r:id="rId12"/>
    <p:sldId id="2145705610" r:id="rId13"/>
    <p:sldId id="2145705604" r:id="rId14"/>
  </p:sldIdLst>
  <p:sldSz cx="12192000" cy="6858000"/>
  <p:notesSz cx="6797675" cy="9926638"/>
  <p:custDataLst>
    <p:tags r:id="rId17"/>
  </p:custDataLst>
  <p:defaultTextStyle>
    <a:defPPr>
      <a:defRPr lang="en-US"/>
    </a:defPPr>
    <a:lvl1pPr marL="177800" indent="-177800" algn="l" defTabSz="711200" rtl="0" eaLnBrk="1" latinLnBrk="0" hangingPunct="1">
      <a:spcBef>
        <a:spcPts val="1200"/>
      </a:spcBef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34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1200" indent="-177800" algn="l" defTabSz="711200" rtl="0" eaLnBrk="1" latinLnBrk="0" hangingPunct="1">
      <a:spcBef>
        <a:spcPts val="600"/>
      </a:spcBef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89000" indent="-177800" algn="l" defTabSz="711200" rtl="0" eaLnBrk="1" latinLnBrk="0" hangingPunct="1">
      <a:spcBef>
        <a:spcPts val="600"/>
      </a:spcBef>
      <a:buChar char="&gt;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0668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12446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14224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1600200" indent="-177800" algn="l" defTabSz="711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FBEBCD"/>
    <a:srgbClr val="000000"/>
    <a:srgbClr val="F5A705"/>
    <a:srgbClr val="F4AA00"/>
    <a:srgbClr val="F4A914"/>
    <a:srgbClr val="E6500F"/>
    <a:srgbClr val="0899A8"/>
    <a:srgbClr val="EAEAEA"/>
    <a:srgbClr val="E7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C083E6E3-FA7D-4D7B-A595-EF9225AFEA82}" styleName="Light Style 1 - Accent 3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rgbClr val="B4B4B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D6D6D6"/>
          </a:solidFill>
        </a:fill>
      </a:tcStyle>
    </a:band1H>
    <a:firstCol>
      <a:tcTxStyle b="on"/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top>
            <a:ln w="19050" cmpd="sng">
              <a:solidFill>
                <a:srgbClr val="FFFFFF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accent3"/>
      </a:tcTxStyle>
      <a:tcStyle>
        <a:tcBdr>
          <a:bottom>
            <a:ln w="1905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4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FEBD1B0-8A04-F74F-AFDD-E153F02EEE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C00BD0-EF14-564A-AFDD-429C41D8BC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7C534-7105-6F47-B73C-499360965B15}" type="datetimeFigureOut">
              <a:rPr lang="es-ES_tradnl" smtClean="0"/>
              <a:t>5/7/21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85D24-F57A-8F41-B485-C63B4C008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62E038-6595-6E4B-8A9B-7E96D3FF0C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28FA2-2685-DD4B-B306-920FABECA8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0822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heme" Target="../theme/theme5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3ECBE-10A3-4E6A-BDA2-DD575BF7E444}" type="datetimeFigureOut">
              <a:rPr lang="es-ES" smtClean="0"/>
              <a:t>5/7/21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err="1"/>
              <a:t>Edit Master text styles</a:t>
            </a:r>
            <a:endParaRPr lang="es-ES"/>
          </a:p>
          <a:p>
            <a:pPr lvl="1"/>
            <a:r>
              <a:rPr lang="es-ES" err="1"/>
              <a:t>Second level</a:t>
            </a:r>
            <a:endParaRPr lang="es-ES"/>
          </a:p>
          <a:p>
            <a:pPr lvl="2"/>
            <a:r>
              <a:rPr lang="es-ES" err="1"/>
              <a:t>Third level</a:t>
            </a:r>
            <a:endParaRPr lang="es-ES"/>
          </a:p>
          <a:p>
            <a:pPr lvl="3"/>
            <a:r>
              <a:rPr lang="es-ES" err="1"/>
              <a:t>Fourth level</a:t>
            </a:r>
            <a:endParaRPr lang="es-ES"/>
          </a:p>
          <a:p>
            <a:pPr lvl="4"/>
            <a:r>
              <a:rPr lang="es-ES" err="1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DD6-2C4D-4ABA-BEA2-92E8DF4BA0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9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1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0B07-0D28-C04D-99CD-4C4E1CF7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65126"/>
            <a:ext cx="11591922" cy="387798"/>
          </a:xfrm>
        </p:spPr>
        <p:txBody>
          <a:bodyPr anchor="t" anchorCtr="0"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AA696B-F594-744D-8407-BA2204E56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2" y="2097087"/>
            <a:ext cx="5719761" cy="4079875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DE0177A8-4201-4A4A-8C09-4B45986B3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898102"/>
            <a:ext cx="11591922" cy="426811"/>
          </a:xfrm>
        </p:spPr>
        <p:txBody>
          <a:bodyPr lIns="0" tIns="0" rIns="0" bIns="0">
            <a:normAutofit/>
          </a:bodyPr>
          <a:lstStyle>
            <a:lvl1pPr>
              <a:buNone/>
              <a:defRPr sz="1800" b="0">
                <a:latin typeface="+mj-lt"/>
              </a:defRPr>
            </a:lvl1pPr>
            <a:lvl2pPr>
              <a:buNone/>
              <a:defRPr sz="1600" b="0">
                <a:latin typeface="+mj-lt"/>
              </a:defRPr>
            </a:lvl2pPr>
          </a:lstStyle>
          <a:p>
            <a:pPr lvl="0"/>
            <a:r>
              <a:rPr lang="es-MX" dirty="0"/>
              <a:t>Haga clic para modificar los estilos de texto del patrón (Bajada)</a:t>
            </a:r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54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34C05D-6DE3-254E-BC21-21FCC71FE0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b="6817"/>
          <a:stretch/>
        </p:blipFill>
        <p:spPr>
          <a:xfrm>
            <a:off x="11268" y="205483"/>
            <a:ext cx="12169464" cy="59487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4932EE-9250-B345-A171-3B06DE85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500" y="2839157"/>
            <a:ext cx="5778308" cy="589843"/>
          </a:xfrm>
        </p:spPr>
        <p:txBody>
          <a:bodyPr anchor="t" anchorCtr="0"/>
          <a:lstStyle>
            <a:lvl1pPr>
              <a:defRPr sz="3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 dirty="0"/>
              <a:t>Haz clic para modificar el estilo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78C1DE59-BAF1-CB46-B82C-499A68EEC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1808" y="2839159"/>
            <a:ext cx="4098924" cy="58984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s-MX" dirty="0"/>
              <a:t>de 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57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i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C3E5B3-54FD-B64A-BA9D-3AC6A7EBA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530" y="175074"/>
            <a:ext cx="6184900" cy="59817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81FAA172-EB01-684D-A332-B09C2D2ED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50" y="1813374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" y="-19878"/>
            <a:ext cx="1218946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FBBC411-F772-4C5B-AB31-670CC9F3B406}"/>
              </a:ext>
            </a:extLst>
          </p:cNvPr>
          <p:cNvSpPr txBox="1"/>
          <p:nvPr userDrawn="1"/>
        </p:nvSpPr>
        <p:spPr>
          <a:xfrm>
            <a:off x="3966754" y="4128090"/>
            <a:ext cx="4615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s-ES" sz="300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300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88AAD4-BC38-424D-8CC5-CD0DEFE47CA1}"/>
              </a:ext>
            </a:extLst>
          </p:cNvPr>
          <p:cNvSpPr txBox="1"/>
          <p:nvPr userDrawn="1"/>
        </p:nvSpPr>
        <p:spPr>
          <a:xfrm>
            <a:off x="3966754" y="6389832"/>
            <a:ext cx="472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s-ES" sz="1200">
                <a:solidFill>
                  <a:srgbClr val="666666"/>
                </a:solidFill>
                <a:latin typeface="+mj-lt"/>
              </a:rPr>
              <a:t>Si encuentra este documento por favor entregarlo al asistente del área </a:t>
            </a:r>
            <a:endParaRPr lang="es-CL" sz="1200">
              <a:solidFill>
                <a:srgbClr val="666666"/>
              </a:solidFill>
              <a:latin typeface="+mj-lt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E7B818D-8DCF-824F-995B-588BCB2E6732}"/>
              </a:ext>
            </a:extLst>
          </p:cNvPr>
          <p:cNvGrpSpPr/>
          <p:nvPr userDrawn="1"/>
        </p:nvGrpSpPr>
        <p:grpSpPr>
          <a:xfrm>
            <a:off x="3945011" y="2779270"/>
            <a:ext cx="4301978" cy="989896"/>
            <a:chOff x="7386438" y="1923355"/>
            <a:chExt cx="4301978" cy="98989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10E0142-2271-544B-830E-2E08DC51B0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71" r="48179"/>
            <a:stretch/>
          </p:blipFill>
          <p:spPr>
            <a:xfrm>
              <a:off x="10561982" y="1998250"/>
              <a:ext cx="212035" cy="915001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1E40548-821C-7D4C-9E3F-A34AC8424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1908" y="1974201"/>
              <a:ext cx="816508" cy="82634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697ACCE-A734-254B-B8F2-40850DBF73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0" t="37702" r="6732" b="35717"/>
            <a:stretch/>
          </p:blipFill>
          <p:spPr>
            <a:xfrm>
              <a:off x="7386438" y="1923355"/>
              <a:ext cx="3077653" cy="915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964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0830F03-5A57-484F-BD6A-921DE30A19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505" y="1681960"/>
            <a:ext cx="4573312" cy="17768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400"/>
              </a:lnSpc>
              <a:buNone/>
              <a:defRPr sz="3200" b="1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s-MX" dirty="0"/>
              <a:t>Haga clic para modificar</a:t>
            </a:r>
            <a:br>
              <a:rPr lang="es-MX" dirty="0"/>
            </a:br>
            <a:r>
              <a:rPr lang="es-MX" dirty="0"/>
              <a:t>título presentación</a:t>
            </a:r>
            <a:br>
              <a:rPr lang="es-MX" dirty="0"/>
            </a:br>
            <a:r>
              <a:rPr lang="es-MX" dirty="0"/>
              <a:t>Haga clic para modificar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53A11FAD-3FE7-0945-8D6B-E2D00B712D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05" y="3780527"/>
            <a:ext cx="252661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5C5C5C"/>
                </a:solidFill>
              </a:defRPr>
            </a:lvl1pPr>
          </a:lstStyle>
          <a:p>
            <a:pPr lvl="0"/>
            <a:r>
              <a:rPr lang="es-MX" dirty="0"/>
              <a:t>Día / mes / año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4016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0830F03-5A57-484F-BD6A-921DE30A19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0873" y="2152414"/>
            <a:ext cx="4291702" cy="14256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400"/>
              </a:lnSpc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Haga clic para modificar</a:t>
            </a:r>
            <a:br>
              <a:rPr lang="es-MX" dirty="0"/>
            </a:br>
            <a:r>
              <a:rPr lang="es-MX" dirty="0"/>
              <a:t>título presentación</a:t>
            </a:r>
            <a:br>
              <a:rPr lang="es-MX" dirty="0"/>
            </a:br>
            <a:r>
              <a:rPr lang="es-MX" dirty="0"/>
              <a:t>Haga clic para modificar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53A11FAD-3FE7-0945-8D6B-E2D00B712D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9923" y="3825737"/>
            <a:ext cx="252661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Día / mes / año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562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9539EC-3803-604F-B8CB-F82EBE6A36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777413"/>
            <a:ext cx="5838549" cy="5815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>
                <a:solidFill>
                  <a:srgbClr val="5C5C5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Título en esta zona</a:t>
            </a:r>
            <a:endParaRPr lang="es-ES_tradn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6E39FDB-A938-8846-8936-E6A860C6BD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9" y="5358932"/>
            <a:ext cx="5838549" cy="27993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Subtítulo en esta zona</a:t>
            </a:r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6A39BE-050F-EC43-9228-68A34EB6FB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5800485"/>
            <a:ext cx="4835525" cy="27993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rgbClr val="5C5C5C"/>
                </a:solidFill>
                <a:latin typeface="+mj-lt"/>
              </a:defRPr>
            </a:lvl1pPr>
          </a:lstStyle>
          <a:p>
            <a:pPr lvl="0"/>
            <a:r>
              <a:rPr lang="es-MX" dirty="0"/>
              <a:t>Fecha/mes/año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5124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504526-ED6C-EF44-A84A-49FE2A26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65126"/>
            <a:ext cx="11053762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E3EA00-1C6D-0043-AA4A-3E8B3F7A0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2097087"/>
            <a:ext cx="11591925" cy="4079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CDE2AC3-5C6D-994B-891E-83D59BE82DEE}"/>
              </a:ext>
            </a:extLst>
          </p:cNvPr>
          <p:cNvSpPr/>
          <p:nvPr userDrawn="1"/>
        </p:nvSpPr>
        <p:spPr>
          <a:xfrm>
            <a:off x="0" y="6339269"/>
            <a:ext cx="12192000" cy="53714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33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A519C1B-0C39-5749-9601-9412BCEE7C4C}"/>
              </a:ext>
            </a:extLst>
          </p:cNvPr>
          <p:cNvSpPr txBox="1"/>
          <p:nvPr userDrawn="1"/>
        </p:nvSpPr>
        <p:spPr>
          <a:xfrm>
            <a:off x="5199006" y="6530660"/>
            <a:ext cx="4566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Tx/>
              <a:buNone/>
            </a:pPr>
            <a:r>
              <a:rPr lang="es-ES" sz="900" dirty="0">
                <a:solidFill>
                  <a:srgbClr val="666666"/>
                </a:solidFill>
              </a:rPr>
              <a:t>©</a:t>
            </a:r>
            <a:r>
              <a:rPr lang="es-ES" sz="900" dirty="0">
                <a:solidFill>
                  <a:srgbClr val="666666"/>
                </a:solidFill>
                <a:latin typeface="+mj-lt"/>
              </a:rPr>
              <a:t> 2021 Codelco Chile. Todos los derechos reservados              </a:t>
            </a:r>
            <a:r>
              <a:rPr lang="es-ES" sz="900" dirty="0">
                <a:solidFill>
                  <a:srgbClr val="666666"/>
                </a:solidFill>
              </a:rPr>
              <a:t>USO INTERNO</a:t>
            </a:r>
            <a:endParaRPr lang="es-ES" sz="900" dirty="0">
              <a:solidFill>
                <a:srgbClr val="666666"/>
              </a:solidFill>
              <a:latin typeface="+mj-lt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F6BA507-C7BB-754A-8D39-15D40EC88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4903" y="6444014"/>
            <a:ext cx="307395" cy="389468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40C720D7-AC5E-CB47-824A-EF81190C6AB3}"/>
              </a:ext>
            </a:extLst>
          </p:cNvPr>
          <p:cNvGrpSpPr/>
          <p:nvPr userDrawn="1"/>
        </p:nvGrpSpPr>
        <p:grpSpPr>
          <a:xfrm>
            <a:off x="-8709" y="-6140"/>
            <a:ext cx="12200709" cy="70266"/>
            <a:chOff x="-8709" y="-6140"/>
            <a:chExt cx="12200709" cy="70266"/>
          </a:xfrm>
          <a:effectLst/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763B9272-983D-8647-9475-B6BCDFF7AA9C}"/>
                </a:ext>
              </a:extLst>
            </p:cNvPr>
            <p:cNvSpPr/>
            <p:nvPr userDrawn="1"/>
          </p:nvSpPr>
          <p:spPr>
            <a:xfrm>
              <a:off x="-8709" y="-6140"/>
              <a:ext cx="954730" cy="702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 dirty="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C98F2CA-46B9-EB47-83D3-F48D05565B02}"/>
                </a:ext>
              </a:extLst>
            </p:cNvPr>
            <p:cNvSpPr/>
            <p:nvPr userDrawn="1"/>
          </p:nvSpPr>
          <p:spPr>
            <a:xfrm>
              <a:off x="946484" y="-6140"/>
              <a:ext cx="954730" cy="702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 dirty="0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311705F5-13B5-654D-9EBA-5CE9C0C8AE17}"/>
                </a:ext>
              </a:extLst>
            </p:cNvPr>
            <p:cNvSpPr/>
            <p:nvPr userDrawn="1"/>
          </p:nvSpPr>
          <p:spPr>
            <a:xfrm>
              <a:off x="1860000" y="-6140"/>
              <a:ext cx="10332000" cy="702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 dirty="0"/>
            </a:p>
          </p:txBody>
        </p:sp>
      </p:grpSp>
      <p:sp>
        <p:nvSpPr>
          <p:cNvPr id="16" name="Marcador de número de diapositiva 8">
            <a:extLst>
              <a:ext uri="{FF2B5EF4-FFF2-40B4-BE49-F238E27FC236}">
                <a16:creationId xmlns:a16="http://schemas.microsoft.com/office/drawing/2014/main" id="{E7094545-D21F-B34E-8DF5-594E8770803A}"/>
              </a:ext>
            </a:extLst>
          </p:cNvPr>
          <p:cNvSpPr txBox="1">
            <a:spLocks/>
          </p:cNvSpPr>
          <p:nvPr userDrawn="1"/>
        </p:nvSpPr>
        <p:spPr>
          <a:xfrm>
            <a:off x="104453" y="6492325"/>
            <a:ext cx="635711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fld id="{ED9AF7E7-3000-F84C-93A4-A5BF1C96F66B}" type="slidenum">
              <a:rPr lang="es-ES" sz="1200" smtClean="0">
                <a:solidFill>
                  <a:srgbClr val="666666"/>
                </a:solidFill>
              </a:rPr>
              <a:pPr marL="0" indent="0" algn="ctr">
                <a:buFontTx/>
                <a:buNone/>
              </a:pPr>
              <a:t>‹Nº›</a:t>
            </a:fld>
            <a:endParaRPr lang="es-ES" sz="1200" dirty="0">
              <a:solidFill>
                <a:srgbClr val="666666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A16569C-A833-7743-AB5E-AD7058E65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69" y="6379030"/>
            <a:ext cx="307395" cy="47897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3CC554A-7C95-4E4B-97C2-8B14F124E752}"/>
              </a:ext>
            </a:extLst>
          </p:cNvPr>
          <p:cNvSpPr txBox="1"/>
          <p:nvPr userDrawn="1"/>
        </p:nvSpPr>
        <p:spPr>
          <a:xfrm>
            <a:off x="828068" y="6494224"/>
            <a:ext cx="45665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 algn="l">
              <a:buFontTx/>
              <a:buNone/>
            </a:pPr>
            <a:r>
              <a:rPr lang="es-ES" sz="1000" b="0" dirty="0">
                <a:solidFill>
                  <a:srgbClr val="666666"/>
                </a:solidFill>
              </a:rPr>
              <a:t>MODELO DE ADMINISTRACIÓN DE CONTRATOS</a:t>
            </a:r>
            <a:endParaRPr lang="es-ES" sz="1000" b="0" dirty="0">
              <a:solidFill>
                <a:srgbClr val="666666"/>
              </a:solidFill>
              <a:latin typeface="+mj-lt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FB44014-06B3-4547-9A95-858254B7316B}"/>
              </a:ext>
            </a:extLst>
          </p:cNvPr>
          <p:cNvGrpSpPr/>
          <p:nvPr userDrawn="1"/>
        </p:nvGrpSpPr>
        <p:grpSpPr>
          <a:xfrm>
            <a:off x="10094754" y="6435445"/>
            <a:ext cx="1767061" cy="406605"/>
            <a:chOff x="10094754" y="6435445"/>
            <a:chExt cx="1767061" cy="406605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500E5F8-BE76-E347-A2B4-621BD972E4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71" r="48179"/>
            <a:stretch/>
          </p:blipFill>
          <p:spPr>
            <a:xfrm>
              <a:off x="11399126" y="6466209"/>
              <a:ext cx="87095" cy="375841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4E5EFC3-FC36-2F40-B860-563F4E3C6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6430" y="6456330"/>
              <a:ext cx="335385" cy="339426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875AF13F-1129-9A48-923D-4C367DA256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0" t="37702" r="6732" b="35717"/>
            <a:stretch/>
          </p:blipFill>
          <p:spPr>
            <a:xfrm>
              <a:off x="10094754" y="6435445"/>
              <a:ext cx="1264163" cy="375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4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9" r:id="rId2"/>
    <p:sldLayoutId id="2147483889" r:id="rId3"/>
    <p:sldLayoutId id="2147483890" r:id="rId4"/>
    <p:sldLayoutId id="21474838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3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491" userDrawn="1">
          <p15:clr>
            <a:srgbClr val="F26B43"/>
          </p15:clr>
        </p15:guide>
        <p15:guide id="4" orient="horz" pos="686" userDrawn="1">
          <p15:clr>
            <a:srgbClr val="F26B43"/>
          </p15:clr>
        </p15:guide>
        <p15:guide id="5" pos="3795" userDrawn="1">
          <p15:clr>
            <a:srgbClr val="F26B43"/>
          </p15:clr>
        </p15:guide>
        <p15:guide id="6" pos="3885" userDrawn="1">
          <p15:clr>
            <a:srgbClr val="F26B43"/>
          </p15:clr>
        </p15:guide>
        <p15:guide id="7" orient="horz" pos="13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077CDE-BF54-8949-9784-56F3F31C5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8" r="6186" b="2413"/>
          <a:stretch/>
        </p:blipFill>
        <p:spPr>
          <a:xfrm>
            <a:off x="641531" y="0"/>
            <a:ext cx="11550469" cy="53838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2F8968-2513-AC4E-A6D9-1E6BE4C91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1" r="48179"/>
          <a:stretch/>
        </p:blipFill>
        <p:spPr>
          <a:xfrm>
            <a:off x="10561982" y="5676548"/>
            <a:ext cx="212035" cy="915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4FB7D0-67F4-8E42-8D44-94CE07EFF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18675" r="19391" b="16622"/>
          <a:stretch/>
        </p:blipFill>
        <p:spPr>
          <a:xfrm>
            <a:off x="-1" y="5435069"/>
            <a:ext cx="2743914" cy="13271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6B3B4B-88BE-3A4E-ADED-E490892EFA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08" y="5652499"/>
            <a:ext cx="816508" cy="8263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E993716-BE72-DB48-B0CB-ADBEB37BB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702" r="6732" b="35717"/>
          <a:stretch/>
        </p:blipFill>
        <p:spPr>
          <a:xfrm>
            <a:off x="7386438" y="5601653"/>
            <a:ext cx="3077653" cy="915002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4C9149C2-7B7A-5040-A2BE-3270264404E5}"/>
              </a:ext>
            </a:extLst>
          </p:cNvPr>
          <p:cNvGrpSpPr/>
          <p:nvPr userDrawn="1"/>
        </p:nvGrpSpPr>
        <p:grpSpPr>
          <a:xfrm>
            <a:off x="-8709" y="5364803"/>
            <a:ext cx="12200709" cy="70266"/>
            <a:chOff x="-8709" y="-6140"/>
            <a:chExt cx="12200709" cy="70266"/>
          </a:xfrm>
          <a:effectLst/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B2244A5-A859-8D4C-B4C5-506AD43C9B11}"/>
                </a:ext>
              </a:extLst>
            </p:cNvPr>
            <p:cNvSpPr/>
            <p:nvPr userDrawn="1"/>
          </p:nvSpPr>
          <p:spPr>
            <a:xfrm>
              <a:off x="-8709" y="-6140"/>
              <a:ext cx="954730" cy="702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E18496-A74C-354C-A795-79158CCF7479}"/>
                </a:ext>
              </a:extLst>
            </p:cNvPr>
            <p:cNvSpPr/>
            <p:nvPr userDrawn="1"/>
          </p:nvSpPr>
          <p:spPr>
            <a:xfrm>
              <a:off x="946484" y="-6140"/>
              <a:ext cx="954730" cy="702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6A542287-3331-484C-93D4-407E9838B494}"/>
                </a:ext>
              </a:extLst>
            </p:cNvPr>
            <p:cNvSpPr/>
            <p:nvPr userDrawn="1"/>
          </p:nvSpPr>
          <p:spPr>
            <a:xfrm>
              <a:off x="1860000" y="-6140"/>
              <a:ext cx="10332000" cy="702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41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79F80FD-5145-EF4C-A09F-AD54C51DE5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8" b="3172"/>
          <a:stretch/>
        </p:blipFill>
        <p:spPr>
          <a:xfrm>
            <a:off x="2854036" y="145774"/>
            <a:ext cx="9337963" cy="5115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966913-4D04-9C44-B23D-0286CE5E6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1" r="48179"/>
          <a:stretch/>
        </p:blipFill>
        <p:spPr>
          <a:xfrm>
            <a:off x="10561982" y="5676548"/>
            <a:ext cx="212035" cy="9150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53B91A3-BA51-5642-B840-5E0A5D17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18675" r="19391" b="16622"/>
          <a:stretch/>
        </p:blipFill>
        <p:spPr>
          <a:xfrm>
            <a:off x="-1" y="5435069"/>
            <a:ext cx="2743914" cy="13271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EF192D-2DAF-D84B-A31E-7452768FBA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08" y="5652499"/>
            <a:ext cx="816508" cy="8263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760537-A74A-9C49-9742-710AB810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702" r="6732" b="35717"/>
          <a:stretch/>
        </p:blipFill>
        <p:spPr>
          <a:xfrm>
            <a:off x="7386438" y="5601653"/>
            <a:ext cx="3077653" cy="9150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55E5E7-AD04-1D48-923A-9662289DD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483" r="43327" b="4064"/>
          <a:stretch/>
        </p:blipFill>
        <p:spPr>
          <a:xfrm>
            <a:off x="64453" y="0"/>
            <a:ext cx="5579165" cy="54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3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id="{E79B8763-899D-6247-B033-FAB43E441D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-1"/>
            <a:ext cx="12191047" cy="6858893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99F9009-7B72-3E4A-B64B-9C3AB0EC1F10}"/>
              </a:ext>
            </a:extLst>
          </p:cNvPr>
          <p:cNvGrpSpPr/>
          <p:nvPr userDrawn="1"/>
        </p:nvGrpSpPr>
        <p:grpSpPr>
          <a:xfrm>
            <a:off x="6281530" y="5215095"/>
            <a:ext cx="5380382" cy="950983"/>
            <a:chOff x="5378471" y="5576406"/>
            <a:chExt cx="6309945" cy="111528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FFCBD4D-EBF8-B240-9B8C-AC98209738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71" r="48179"/>
            <a:stretch/>
          </p:blipFill>
          <p:spPr>
            <a:xfrm>
              <a:off x="10561982" y="5676548"/>
              <a:ext cx="212035" cy="915001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5F14406-5DB7-294B-A22C-235E740AAB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" t="18675" r="19391" b="16622"/>
            <a:stretch/>
          </p:blipFill>
          <p:spPr>
            <a:xfrm>
              <a:off x="8375374" y="5576406"/>
              <a:ext cx="2305877" cy="111528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A4BCED6-791D-444A-9BCC-756FB83D8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1908" y="5652499"/>
              <a:ext cx="816508" cy="826345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9FC5BB7-A3F6-A642-AC57-E1DD3316A2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0" t="37702" r="6732" b="35717"/>
            <a:stretch/>
          </p:blipFill>
          <p:spPr>
            <a:xfrm>
              <a:off x="5378471" y="5601653"/>
              <a:ext cx="3077653" cy="915002"/>
            </a:xfrm>
            <a:prstGeom prst="rect">
              <a:avLst/>
            </a:prstGeom>
          </p:spPr>
        </p:pic>
      </p:grpSp>
      <p:pic>
        <p:nvPicPr>
          <p:cNvPr id="28" name="Imagen 27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id="{F9FBE140-2846-BC48-97EA-26A73F124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39"/>
          <a:stretch/>
        </p:blipFill>
        <p:spPr>
          <a:xfrm>
            <a:off x="172277" y="185530"/>
            <a:ext cx="11873949" cy="44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C5C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091B2E9-AAEB-4A45-816E-4CBEF6D45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Haga clic para modificar título presentación </a:t>
            </a:r>
            <a:br>
              <a:rPr lang="es-ES_tradnl" dirty="0"/>
            </a:br>
            <a:r>
              <a:rPr lang="es-ES_tradnl" dirty="0"/>
              <a:t>clic para modificar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9E59D1-D2C0-D14F-9854-4FD076FC1C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/>
              <a:t>Día/Mes</a:t>
            </a:r>
            <a:r>
              <a:rPr lang="es-ES_tradnl"/>
              <a:t>/Año</a:t>
            </a:r>
          </a:p>
        </p:txBody>
      </p:sp>
    </p:spTree>
    <p:extLst>
      <p:ext uri="{BB962C8B-B14F-4D97-AF65-F5344CB8AC3E}">
        <p14:creationId xmlns:p14="http://schemas.microsoft.com/office/powerpoint/2010/main" val="259135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D15BD-A806-9A46-9695-1905BF7B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Haga clic para agregar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9F377D-99AA-B04B-BBBF-0690FB3E2C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Haga clic para modificar el texto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61D36-1302-7A43-8D6F-79B887A7B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334122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29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D15BD-A806-9A46-9695-1905BF7B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Haga clic para agregar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9F377D-99AA-B04B-BBBF-0690FB3E2C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Haga clic para modificar el texto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61D36-1302-7A43-8D6F-79B887A7B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313562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67EDD-6A2B-9341-861F-263C33FD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500" y="2839157"/>
            <a:ext cx="5274590" cy="498598"/>
          </a:xfrm>
        </p:spPr>
        <p:txBody>
          <a:bodyPr/>
          <a:lstStyle/>
          <a:p>
            <a:r>
              <a:rPr lang="es-ES_tradnl" dirty="0"/>
              <a:t>Haga clic para agregar texto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BEFEF7-DCBA-C44C-ABD1-0AF3F9A4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6650" y="2839159"/>
            <a:ext cx="4694082" cy="589841"/>
          </a:xfrm>
        </p:spPr>
        <p:txBody>
          <a:bodyPr/>
          <a:lstStyle/>
          <a:p>
            <a:r>
              <a:rPr lang="es-ES_tradnl" dirty="0"/>
              <a:t>Haga clic para agregar</a:t>
            </a:r>
          </a:p>
        </p:txBody>
      </p:sp>
    </p:spTree>
    <p:extLst>
      <p:ext uri="{BB962C8B-B14F-4D97-AF65-F5344CB8AC3E}">
        <p14:creationId xmlns:p14="http://schemas.microsoft.com/office/powerpoint/2010/main" val="98983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D15BD-A806-9A46-9695-1905BF7B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Haga clic para agregar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9F377D-99AA-B04B-BBBF-0690FB3E2C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Haga clic para modificar el texto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61D36-1302-7A43-8D6F-79B887A7B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335324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587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8363.0"/>
  <p:tag name="AS_RELEASE_DATE" val="2018.09.12"/>
  <p:tag name="AS_TITLE" val="Aspose.Slides for .NET 4.0"/>
  <p:tag name="AS_VERSION" val="18.9"/>
  <p:tag name="MEKKOFORMATS" val="&lt;MekkoFormats&gt;&lt;NumberFormat DecimalSeparator=&quot;.&quot; ThousandSeparator=&quot;,&quot; NegativeNumberFormat=&quot;1&quot; /&gt;&lt;Font&gt;&lt;Output_Font_Name Default=&quot;Arial&quot; UsePPTTheme=&quot;True&quot; /&gt;&lt;/Font&gt;&lt;DateFormat CultureID=&quot;3082&quot; FormatString=&quot;dd/MM/yyyy&quot; /&gt;&lt;/MekkoFormats&gt;"/>
  <p:tag name="OFFICE" val="Santiago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42"/>
</p:tagLst>
</file>

<file path=ppt/theme/theme1.xml><?xml version="1.0" encoding="utf-8"?>
<a:theme xmlns:a="http://schemas.openxmlformats.org/drawingml/2006/main" name="1_Diseño personalizado">
  <a:themeElements>
    <a:clrScheme name="Personalizados 1">
      <a:dk1>
        <a:srgbClr val="0071B1"/>
      </a:dk1>
      <a:lt1>
        <a:srgbClr val="FFFFFF"/>
      </a:lt1>
      <a:dk2>
        <a:srgbClr val="C3C1A0"/>
      </a:dk2>
      <a:lt2>
        <a:srgbClr val="106470"/>
      </a:lt2>
      <a:accent1>
        <a:srgbClr val="0098AA"/>
      </a:accent1>
      <a:accent2>
        <a:srgbClr val="792430"/>
      </a:accent2>
      <a:accent3>
        <a:srgbClr val="364149"/>
      </a:accent3>
      <a:accent4>
        <a:srgbClr val="C13832"/>
      </a:accent4>
      <a:accent5>
        <a:srgbClr val="F3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ortada 2">
  <a:themeElements>
    <a:clrScheme name="Personalizados 1">
      <a:dk1>
        <a:srgbClr val="0071B1"/>
      </a:dk1>
      <a:lt1>
        <a:srgbClr val="FFFFFF"/>
      </a:lt1>
      <a:dk2>
        <a:srgbClr val="C3C1A0"/>
      </a:dk2>
      <a:lt2>
        <a:srgbClr val="106470"/>
      </a:lt2>
      <a:accent1>
        <a:srgbClr val="0098AA"/>
      </a:accent1>
      <a:accent2>
        <a:srgbClr val="792430"/>
      </a:accent2>
      <a:accent3>
        <a:srgbClr val="364149"/>
      </a:accent3>
      <a:accent4>
        <a:srgbClr val="C13832"/>
      </a:accent4>
      <a:accent5>
        <a:srgbClr val="F3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ada 1">
  <a:themeElements>
    <a:clrScheme name="Personalizados 1">
      <a:dk1>
        <a:srgbClr val="0071B1"/>
      </a:dk1>
      <a:lt1>
        <a:srgbClr val="FFFFFF"/>
      </a:lt1>
      <a:dk2>
        <a:srgbClr val="C3C1A0"/>
      </a:dk2>
      <a:lt2>
        <a:srgbClr val="106470"/>
      </a:lt2>
      <a:accent1>
        <a:srgbClr val="0098AA"/>
      </a:accent1>
      <a:accent2>
        <a:srgbClr val="792430"/>
      </a:accent2>
      <a:accent3>
        <a:srgbClr val="364149"/>
      </a:accent3>
      <a:accent4>
        <a:srgbClr val="C13832"/>
      </a:accent4>
      <a:accent5>
        <a:srgbClr val="F3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ortada 3">
  <a:themeElements>
    <a:clrScheme name="Personalizados 1">
      <a:dk1>
        <a:srgbClr val="0071B1"/>
      </a:dk1>
      <a:lt1>
        <a:srgbClr val="FFFFFF"/>
      </a:lt1>
      <a:dk2>
        <a:srgbClr val="C3C1A0"/>
      </a:dk2>
      <a:lt2>
        <a:srgbClr val="106470"/>
      </a:lt2>
      <a:accent1>
        <a:srgbClr val="0098AA"/>
      </a:accent1>
      <a:accent2>
        <a:srgbClr val="792430"/>
      </a:accent2>
      <a:accent3>
        <a:srgbClr val="364149"/>
      </a:accent3>
      <a:accent4>
        <a:srgbClr val="C13832"/>
      </a:accent4>
      <a:accent5>
        <a:srgbClr val="F3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C8115F19C6524C8ECBD1F76005DA94" ma:contentTypeVersion="12" ma:contentTypeDescription="Crear nuevo documento." ma:contentTypeScope="" ma:versionID="2bdd7bbe18703075a70bab5eaa0c3d9a">
  <xsd:schema xmlns:xsd="http://www.w3.org/2001/XMLSchema" xmlns:xs="http://www.w3.org/2001/XMLSchema" xmlns:p="http://schemas.microsoft.com/office/2006/metadata/properties" xmlns:ns2="9b6dd781-c82d-4b7c-b94b-227ac123aef2" xmlns:ns3="fe242249-5607-446c-9ffe-3734c39093f7" targetNamespace="http://schemas.microsoft.com/office/2006/metadata/properties" ma:root="true" ma:fieldsID="653093f73673d92e6eb7a18fc60e23af" ns2:_="" ns3:_="">
    <xsd:import namespace="9b6dd781-c82d-4b7c-b94b-227ac123aef2"/>
    <xsd:import namespace="fe242249-5607-446c-9ffe-3734c39093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dd781-c82d-4b7c-b94b-227ac123a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42249-5607-446c-9ffe-3734c39093f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0F70E-3044-4702-B3D4-6033580AF7C7}">
  <ds:schemaRefs>
    <ds:schemaRef ds:uri="9b6dd781-c82d-4b7c-b94b-227ac123aef2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fe242249-5607-446c-9ffe-3734c39093f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8341B6-1CA6-45C0-8205-FADF73B7B7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B69493-75AF-44DA-9359-33F96C03C9F3}">
  <ds:schemaRefs>
    <ds:schemaRef ds:uri="9b6dd781-c82d-4b7c-b94b-227ac123aef2"/>
    <ds:schemaRef ds:uri="fe242249-5607-446c-9ffe-3734c39093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76</Words>
  <Application>Microsoft Macintosh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1_Diseño personalizado</vt:lpstr>
      <vt:lpstr>1_Portada 2</vt:lpstr>
      <vt:lpstr>Portada 1</vt:lpstr>
      <vt:lpstr>2_Portada 3</vt:lpstr>
      <vt:lpstr>Presentación de PowerPoint</vt:lpstr>
      <vt:lpstr>Haga clic para agregar título</vt:lpstr>
      <vt:lpstr>Presentación de PowerPoint</vt:lpstr>
      <vt:lpstr>Haga clic para agregar título</vt:lpstr>
      <vt:lpstr>Haga clic para agregar texto</vt:lpstr>
      <vt:lpstr>Haga clic para agregar título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Habilitador Excelencia Operacional C+ Estructura:</dc:title>
  <dc:creator>Jose Baltra</dc:creator>
  <cp:lastModifiedBy>Juan Pablo Viedma</cp:lastModifiedBy>
  <cp:revision>109</cp:revision>
  <dcterms:created xsi:type="dcterms:W3CDTF">2020-12-03T20:14:23Z</dcterms:created>
  <dcterms:modified xsi:type="dcterms:W3CDTF">2021-07-05T22:11:37Z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0x010100C0C8115F19C6524C8ECBD1F76005DA94</vt:lpwstr>
  </property>
</Properties>
</file>