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98AA"/>
    <a:srgbClr val="75DFEC"/>
    <a:srgbClr val="008998"/>
    <a:srgbClr val="66C1CC"/>
    <a:srgbClr val="33ADBB"/>
    <a:srgbClr val="00AFC3"/>
    <a:srgbClr val="0199AA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6"/>
  </p:normalViewPr>
  <p:slideViewPr>
    <p:cSldViewPr snapToGrid="0" snapToObjects="1">
      <p:cViewPr>
        <p:scale>
          <a:sx n="163" d="100"/>
          <a:sy n="163" d="100"/>
        </p:scale>
        <p:origin x="150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89715856"/>
        <c:axId val="489718208"/>
      </c:barChart>
      <c:catAx>
        <c:axId val="489715856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489718208"/>
        <c:crosses val="autoZero"/>
        <c:auto val="1"/>
        <c:lblAlgn val="ctr"/>
        <c:lblOffset val="100"/>
        <c:noMultiLvlLbl val="0"/>
      </c:catAx>
      <c:valAx>
        <c:axId val="489718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489715856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82CBCDA6-B66B-470F-8D63-4730C6CCA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666DEBB-B77E-467E-B22E-F3B1450D2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707"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4"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:a16="http://schemas.microsoft.com/office/drawing/2014/main" xmlns="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380C411-8C80-4496-A5DD-511512C3C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4DA2885-1410-48EE-8716-380FE9DF859B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5862579-BC91-4009-894E-049DE64BD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6AE16333-C5E2-447D-8975-20FE37B6A0C8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INFORMACIÓN CONFIDENCIAL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525558A6-20B5-4723-8335-568DE9A9D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t="43821" r="31673" b="21669"/>
          <a:stretch/>
        </p:blipFill>
        <p:spPr>
          <a:xfrm>
            <a:off x="5878146" y="4873818"/>
            <a:ext cx="176349" cy="173854"/>
          </a:xfrm>
          <a:prstGeom prst="rect">
            <a:avLst/>
          </a:prstGeom>
        </p:spPr>
      </p:pic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6BFE5CF-2175-4436-80FD-A8D9126902F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6069EF0-D1DC-407F-8CDC-FE19B6D3E331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C005427-F06E-4CB5-9BB1-7D0CA3001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67B4C29-6B8F-4A6A-9083-9C5437075F6D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USO GENERAL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580FF95C-821B-4FC8-A217-9A1D3D533994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249FAC8-6283-4F56-952B-EB9573FC9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7" t="26039" r="23156" b="17540"/>
          <a:stretch/>
        </p:blipFill>
        <p:spPr>
          <a:xfrm>
            <a:off x="6452703" y="4780685"/>
            <a:ext cx="230546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A7219313-07FE-436B-BAA0-D9FA0EFF5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288278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3" imgW="8753402" imgH="6372143" progId="Excel.Sheet.8">
                  <p:embed/>
                </p:oleObj>
              </mc:Choice>
              <mc:Fallback>
                <p:oleObj name="Worksheet" r:id="rId3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535022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5" imgW="4552768" imgH="2809942" progId="Excel.Sheet.8">
                  <p:embed/>
                </p:oleObj>
              </mc:Choice>
              <mc:Fallback>
                <p:oleObj name="Worksheet" r:id="rId5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318242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92A629A4-F6CB-4C7E-9E32-B971C7326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82021"/>
              </p:ext>
            </p:extLst>
          </p:nvPr>
        </p:nvGraphicFramePr>
        <p:xfrm>
          <a:off x="702580" y="1475609"/>
          <a:ext cx="7472924" cy="2788771"/>
        </p:xfrm>
        <a:graphic>
          <a:graphicData uri="http://schemas.openxmlformats.org/drawingml/2006/table">
            <a:tbl>
              <a:tblPr/>
              <a:tblGrid>
                <a:gridCol w="1293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2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66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957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3E0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642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64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58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67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64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607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18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89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9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6" id="{6EF88E17-7B7A-4806-96A1-5ED337942DD4}" vid="{A30C5D0F-59E0-491C-9C39-FF77CA4688B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NARANJA AG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2020-01-24T16:32:54Z</dcterms:created>
  <dcterms:modified xsi:type="dcterms:W3CDTF">2020-01-24T16:33:08Z</dcterms:modified>
  <cp:category>copper29</cp:category>
</cp:coreProperties>
</file>