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xls" ContentType="application/vnd.ms-excel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71" r:id="rId2"/>
    <p:sldId id="274" r:id="rId3"/>
    <p:sldId id="275" r:id="rId4"/>
    <p:sldId id="276" r:id="rId5"/>
    <p:sldId id="278" r:id="rId6"/>
    <p:sldId id="279" r:id="rId7"/>
    <p:sldId id="280" r:id="rId8"/>
    <p:sldId id="281" r:id="rId9"/>
    <p:sldId id="282" r:id="rId10"/>
    <p:sldId id="283" r:id="rId11"/>
    <p:sldId id="284" r:id="rId12"/>
    <p:sldId id="285" r:id="rId13"/>
    <p:sldId id="265" r:id="rId14"/>
  </p:sldIdLst>
  <p:sldSz cx="9144000" cy="5143500" type="screen16x9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666666"/>
    <a:srgbClr val="0098AA"/>
    <a:srgbClr val="75DFEC"/>
    <a:srgbClr val="008998"/>
    <a:srgbClr val="66C1CC"/>
    <a:srgbClr val="33ADBB"/>
    <a:srgbClr val="00AFC3"/>
    <a:srgbClr val="0199AA"/>
    <a:srgbClr val="E1E1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FD0F851-EC5A-4D38-B0AD-8093EC10F338}" styleName="Estilo claro 1 - Énfasis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46"/>
  </p:normalViewPr>
  <p:slideViewPr>
    <p:cSldViewPr snapToGrid="0" snapToObjects="1">
      <p:cViewPr varScale="1">
        <p:scale>
          <a:sx n="154" d="100"/>
          <a:sy n="154" d="100"/>
        </p:scale>
        <p:origin x="366" y="10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 showGuides="1">
      <p:cViewPr varScale="1">
        <p:scale>
          <a:sx n="84" d="100"/>
          <a:sy n="84" d="100"/>
        </p:scale>
        <p:origin x="3828" y="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claudia:Documents:CODELCO:2018:22_03_18:archivos%20complementarios:Archivo%20de%20Trabajo%20Conferencia%20Prensa%20dic17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32"/>
    </mc:Choice>
    <mc:Fallback>
      <c:style val="3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5760239743582304E-2"/>
          <c:y val="2.4716094203698701E-2"/>
          <c:w val="0.89503534450271305"/>
          <c:h val="0.76220096364891099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Prod!$K$17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  <a:scene3d>
              <a:camera prst="orthographicFront"/>
              <a:lightRig rig="threePt" dir="t">
                <a:rot lat="0" lon="0" rev="1200000"/>
              </a:lightRig>
            </a:scene3d>
            <a:sp3d/>
          </c:spPr>
          <c:invertIfNegative val="0"/>
          <c:dLbls>
            <c:dLbl>
              <c:idx val="7"/>
              <c:layout>
                <c:manualLayout>
                  <c:x val="-3.1141262282867901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C24D-49C8-8082-97ADBF9AECF4}"/>
                </c:ex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-1.2456504913146999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C24D-49C8-8082-97ADBF9AECF4}"/>
                </c:ext>
                <c:ext xmlns:c15="http://schemas.microsoft.com/office/drawing/2012/chart" uri="{CE6537A1-D6FC-4f65-9D91-7224C49458BB}"/>
              </c:extLst>
            </c:dLbl>
            <c:spPr>
              <a:ln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Prod!$I$20:$I$30</c:f>
              <c:strCache>
                <c:ptCount val="11"/>
                <c:pt idx="0">
                  <c:v>Chuquicamata</c:v>
                </c:pt>
                <c:pt idx="1">
                  <c:v>Radomiro _x000d_Tomic</c:v>
                </c:pt>
                <c:pt idx="2">
                  <c:v>Gabriela _x000d_Mistral</c:v>
                </c:pt>
                <c:pt idx="3">
                  <c:v>Ministro Hales</c:v>
                </c:pt>
                <c:pt idx="4">
                  <c:v>Salvador</c:v>
                </c:pt>
                <c:pt idx="5">
                  <c:v>Andina</c:v>
                </c:pt>
                <c:pt idx="6">
                  <c:v>El Teniente</c:v>
                </c:pt>
                <c:pt idx="7">
                  <c:v>Codelco _x000d_Divisiones</c:v>
                </c:pt>
                <c:pt idx="8">
                  <c:v>El Abra (*)</c:v>
                </c:pt>
                <c:pt idx="9">
                  <c:v>Anglo _x000d_American (*)</c:v>
                </c:pt>
                <c:pt idx="10">
                  <c:v>Codelco _x000d_Total</c:v>
                </c:pt>
              </c:strCache>
            </c:strRef>
          </c:cat>
          <c:val>
            <c:numRef>
              <c:f>Prod!$K$20:$K$30</c:f>
              <c:numCache>
                <c:formatCode>#,##0</c:formatCode>
                <c:ptCount val="11"/>
                <c:pt idx="0">
                  <c:v>302.00970000000001</c:v>
                </c:pt>
                <c:pt idx="1">
                  <c:v>318.25479999999999</c:v>
                </c:pt>
                <c:pt idx="2">
                  <c:v>121.7123</c:v>
                </c:pt>
                <c:pt idx="3">
                  <c:v>237.02</c:v>
                </c:pt>
                <c:pt idx="4">
                  <c:v>59.796200000000013</c:v>
                </c:pt>
                <c:pt idx="5">
                  <c:v>193.34119999999999</c:v>
                </c:pt>
                <c:pt idx="6">
                  <c:v>475.33949999999999</c:v>
                </c:pt>
                <c:pt idx="7">
                  <c:v>1707.4737</c:v>
                </c:pt>
                <c:pt idx="8">
                  <c:v>48.956781999999997</c:v>
                </c:pt>
                <c:pt idx="9">
                  <c:v>70.835399999999979</c:v>
                </c:pt>
                <c:pt idx="10">
                  <c:v>1827.2658819999999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C24D-49C8-8082-97ADBF9AECF4}"/>
            </c:ext>
          </c:extLst>
        </c:ser>
        <c:ser>
          <c:idx val="0"/>
          <c:order val="1"/>
          <c:tx>
            <c:strRef>
              <c:f>Prod!$J$17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rgbClr val="000000"/>
            </a:solidFill>
            <a:ln>
              <a:noFill/>
            </a:ln>
            <a:effectLst/>
            <a:scene3d>
              <a:camera prst="orthographicFront"/>
              <a:lightRig rig="threePt" dir="t">
                <a:rot lat="0" lon="0" rev="1200000"/>
              </a:lightRig>
            </a:scene3d>
            <a:sp3d/>
          </c:spPr>
          <c:invertIfNegative val="0"/>
          <c:dLbls>
            <c:dLbl>
              <c:idx val="7"/>
              <c:layout>
                <c:manualLayout>
                  <c:x val="0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C24D-49C8-8082-97ADBF9AECF4}"/>
                </c:ex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-7.7853155707168498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C24D-49C8-8082-97ADBF9AECF4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Prod!$I$20:$I$30</c:f>
              <c:strCache>
                <c:ptCount val="11"/>
                <c:pt idx="0">
                  <c:v>Chuquicamata</c:v>
                </c:pt>
                <c:pt idx="1">
                  <c:v>Radomiro _x000d_Tomic</c:v>
                </c:pt>
                <c:pt idx="2">
                  <c:v>Gabriela _x000d_Mistral</c:v>
                </c:pt>
                <c:pt idx="3">
                  <c:v>Ministro Hales</c:v>
                </c:pt>
                <c:pt idx="4">
                  <c:v>Salvador</c:v>
                </c:pt>
                <c:pt idx="5">
                  <c:v>Andina</c:v>
                </c:pt>
                <c:pt idx="6">
                  <c:v>El Teniente</c:v>
                </c:pt>
                <c:pt idx="7">
                  <c:v>Codelco _x000d_Divisiones</c:v>
                </c:pt>
                <c:pt idx="8">
                  <c:v>El Abra (*)</c:v>
                </c:pt>
                <c:pt idx="9">
                  <c:v>Anglo _x000d_American (*)</c:v>
                </c:pt>
                <c:pt idx="10">
                  <c:v>Codelco _x000d_Total</c:v>
                </c:pt>
              </c:strCache>
            </c:strRef>
          </c:cat>
          <c:val>
            <c:numRef>
              <c:f>Prod!$J$20:$J$30</c:f>
              <c:numCache>
                <c:formatCode>#,##0</c:formatCode>
                <c:ptCount val="11"/>
                <c:pt idx="0">
                  <c:v>330.91009999999892</c:v>
                </c:pt>
                <c:pt idx="1">
                  <c:v>318.87810000000002</c:v>
                </c:pt>
                <c:pt idx="2">
                  <c:v>122.7367</c:v>
                </c:pt>
                <c:pt idx="3">
                  <c:v>215.0864</c:v>
                </c:pt>
                <c:pt idx="4">
                  <c:v>61.9422</c:v>
                </c:pt>
                <c:pt idx="5">
                  <c:v>220.03030000000001</c:v>
                </c:pt>
                <c:pt idx="6">
                  <c:v>464.32749999999999</c:v>
                </c:pt>
                <c:pt idx="7">
                  <c:v>1733.9113</c:v>
                </c:pt>
                <c:pt idx="8">
                  <c:v>38.417469999999973</c:v>
                </c:pt>
                <c:pt idx="9">
                  <c:v>69.746399999999994</c:v>
                </c:pt>
                <c:pt idx="10">
                  <c:v>1842.0751700000001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C24D-49C8-8082-97ADBF9AECF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0"/>
        <c:axId val="558325296"/>
        <c:axId val="558333528"/>
      </c:barChart>
      <c:catAx>
        <c:axId val="558325296"/>
        <c:scaling>
          <c:orientation val="minMax"/>
        </c:scaling>
        <c:delete val="0"/>
        <c:axPos val="b"/>
        <c:numFmt formatCode="0.0" sourceLinked="0"/>
        <c:majorTickMark val="none"/>
        <c:minorTickMark val="none"/>
        <c:tickLblPos val="nextTo"/>
        <c:spPr>
          <a:ln w="6350">
            <a:solidFill>
              <a:schemeClr val="bg1">
                <a:lumMod val="50000"/>
              </a:schemeClr>
            </a:solidFill>
          </a:ln>
        </c:spPr>
        <c:txPr>
          <a:bodyPr rot="-5400000" vert="horz"/>
          <a:lstStyle/>
          <a:p>
            <a:pPr>
              <a:defRPr cap="all">
                <a:solidFill>
                  <a:srgbClr val="676767"/>
                </a:solidFill>
              </a:defRPr>
            </a:pPr>
            <a:endParaRPr lang="es-CL"/>
          </a:p>
        </c:txPr>
        <c:crossAx val="558333528"/>
        <c:crosses val="autoZero"/>
        <c:auto val="1"/>
        <c:lblAlgn val="ctr"/>
        <c:lblOffset val="100"/>
        <c:noMultiLvlLbl val="0"/>
      </c:catAx>
      <c:valAx>
        <c:axId val="558333528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KTMF</a:t>
                </a:r>
              </a:p>
            </c:rich>
          </c:tx>
          <c:layout>
            <c:manualLayout>
              <c:xMode val="edge"/>
              <c:yMode val="edge"/>
              <c:x val="1.8018061243943201E-2"/>
              <c:y val="0.35832855934524799"/>
            </c:manualLayout>
          </c:layout>
          <c:overlay val="0"/>
        </c:title>
        <c:numFmt formatCode="#,##0" sourceLinked="1"/>
        <c:majorTickMark val="none"/>
        <c:minorTickMark val="none"/>
        <c:tickLblPos val="nextTo"/>
        <c:spPr>
          <a:ln w="6350">
            <a:solidFill>
              <a:schemeClr val="bg1">
                <a:lumMod val="50000"/>
              </a:schemeClr>
            </a:solidFill>
          </a:ln>
        </c:spPr>
        <c:crossAx val="558325296"/>
        <c:crosses val="autoZero"/>
        <c:crossBetween val="between"/>
        <c:minorUnit val="20"/>
      </c:valAx>
      <c:spPr>
        <a:noFill/>
        <a:ln>
          <a:noFill/>
        </a:ln>
      </c:spPr>
    </c:plotArea>
    <c:legend>
      <c:legendPos val="t"/>
      <c:overlay val="0"/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0">
          <a:solidFill>
            <a:srgbClr val="58585A"/>
          </a:solidFill>
        </a:defRPr>
      </a:pPr>
      <a:endParaRPr lang="es-CL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image" Target="../media/image1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16AE85-EC6B-FA46-A536-3880D224E2C7}" type="datetimeFigureOut">
              <a:rPr lang="es-ES" smtClean="0"/>
              <a:t>24/01/2020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BB5964-3198-054B-A7D4-01D2F9A8F34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0805132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4ABF21-B12F-2A40-863B-327E430D26D1}" type="datetimeFigureOut">
              <a:rPr lang="es-ES" smtClean="0"/>
              <a:t>24/01/2020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0D8B6B-3DEB-3E46-AC6C-D8E04D3D030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0789887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Imagen que contiene captura de pantalla, tabla&#10;&#10;Descripción generada automáticamente">
            <a:extLst>
              <a:ext uri="{FF2B5EF4-FFF2-40B4-BE49-F238E27FC236}">
                <a16:creationId xmlns:a16="http://schemas.microsoft.com/office/drawing/2014/main" xmlns="" id="{1D65E6E6-1709-4B59-B9A1-08B9BD1B023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" y="0"/>
            <a:ext cx="9142095" cy="514350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xmlns="" id="{3C00D44F-B0CC-4B67-A65A-AF2E2116308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0500" y="3396358"/>
            <a:ext cx="2819342" cy="1585913"/>
          </a:xfrm>
          <a:prstGeom prst="rect">
            <a:avLst/>
          </a:prstGeom>
        </p:spPr>
      </p:pic>
      <p:sp>
        <p:nvSpPr>
          <p:cNvPr id="11" name="Marcador de título 1">
            <a:extLst>
              <a:ext uri="{FF2B5EF4-FFF2-40B4-BE49-F238E27FC236}">
                <a16:creationId xmlns:a16="http://schemas.microsoft.com/office/drawing/2014/main" xmlns="" id="{791F4EE8-ABA1-4F85-BC7A-35A1B773E0F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3622" y="3755604"/>
            <a:ext cx="4512089" cy="615288"/>
          </a:xfrm>
          <a:prstGeom prst="rect">
            <a:avLst/>
          </a:prstGeom>
        </p:spPr>
        <p:txBody>
          <a:bodyPr vert="horz" lIns="0" tIns="0" rIns="91440" bIns="0" rtlCol="0" anchor="ctr">
            <a:noAutofit/>
          </a:bodyPr>
          <a:lstStyle>
            <a:lvl1pPr>
              <a:defRPr sz="4350" cap="none"/>
            </a:lvl1pPr>
          </a:lstStyle>
          <a:p>
            <a:r>
              <a:rPr lang="es-ES_tradnl" dirty="0"/>
              <a:t>Título en esta zona</a:t>
            </a:r>
            <a:endParaRPr lang="es-ES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C98BD6CC-1D74-48DD-9DEE-5C0144916B5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3225" y="4189315"/>
            <a:ext cx="4513263" cy="401638"/>
          </a:xfrm>
        </p:spPr>
        <p:txBody>
          <a:bodyPr>
            <a:noAutofit/>
          </a:bodyPr>
          <a:lstStyle>
            <a:lvl1pPr marL="0" indent="0">
              <a:buNone/>
              <a:defRPr sz="2630">
                <a:solidFill>
                  <a:srgbClr val="6666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Subtítulo en esta zona </a:t>
            </a:r>
            <a:endParaRPr lang="es-CL" dirty="0"/>
          </a:p>
        </p:txBody>
      </p:sp>
      <p:sp>
        <p:nvSpPr>
          <p:cNvPr id="14" name="Marcador de texto 2">
            <a:extLst>
              <a:ext uri="{FF2B5EF4-FFF2-40B4-BE49-F238E27FC236}">
                <a16:creationId xmlns:a16="http://schemas.microsoft.com/office/drawing/2014/main" xmlns="" id="{C6CAF2B2-6A61-4BDB-8882-53D36342F58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2448" y="4509739"/>
            <a:ext cx="4513263" cy="401638"/>
          </a:xfrm>
        </p:spPr>
        <p:txBody>
          <a:bodyPr>
            <a:noAutofit/>
          </a:bodyPr>
          <a:lstStyle>
            <a:lvl1pPr marL="0" indent="0">
              <a:buNone/>
              <a:defRPr sz="1500">
                <a:solidFill>
                  <a:srgbClr val="6666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Fecha/mes/año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4307438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  <p15:guide id="3" orient="horz" pos="2300" userDrawn="1">
          <p15:clr>
            <a:srgbClr val="FBAE40"/>
          </p15:clr>
        </p15:guide>
        <p15:guide id="4" pos="68" userDrawn="1">
          <p15:clr>
            <a:srgbClr val="FBAE40"/>
          </p15:clr>
        </p15:guide>
        <p15:guide id="5" pos="5692" userDrawn="1">
          <p15:clr>
            <a:srgbClr val="FBAE40"/>
          </p15:clr>
        </p15:guide>
        <p15:guide id="6" orient="horz" pos="78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texto 2">
            <a:extLst>
              <a:ext uri="{FF2B5EF4-FFF2-40B4-BE49-F238E27FC236}">
                <a16:creationId xmlns:a16="http://schemas.microsoft.com/office/drawing/2014/main" xmlns="" id="{F4AA3BC8-5924-488F-9B07-87CE9AEDC4D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21605" y="221342"/>
            <a:ext cx="4150395" cy="479864"/>
          </a:xfrm>
        </p:spPr>
        <p:txBody>
          <a:bodyPr>
            <a:normAutofit/>
          </a:bodyPr>
          <a:lstStyle>
            <a:lvl1pPr marL="0" indent="0">
              <a:buNone/>
              <a:defRPr sz="2630">
                <a:solidFill>
                  <a:srgbClr val="6666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Zona de título a dos colores</a:t>
            </a:r>
            <a:endParaRPr lang="es-CL" dirty="0"/>
          </a:p>
        </p:txBody>
      </p:sp>
      <p:sp>
        <p:nvSpPr>
          <p:cNvPr id="14" name="Marcador de texto 2">
            <a:extLst>
              <a:ext uri="{FF2B5EF4-FFF2-40B4-BE49-F238E27FC236}">
                <a16:creationId xmlns:a16="http://schemas.microsoft.com/office/drawing/2014/main" xmlns="" id="{3221E2D1-3C8A-46AD-9F28-EC9BC5F88BB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40798" y="4020763"/>
            <a:ext cx="3475948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 b="0">
                <a:solidFill>
                  <a:srgbClr val="6666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Ejemplo de bajada sobre contenido gráfico</a:t>
            </a:r>
          </a:p>
        </p:txBody>
      </p:sp>
      <p:sp>
        <p:nvSpPr>
          <p:cNvPr id="15" name="Marcador de texto 2">
            <a:extLst>
              <a:ext uri="{FF2B5EF4-FFF2-40B4-BE49-F238E27FC236}">
                <a16:creationId xmlns:a16="http://schemas.microsoft.com/office/drawing/2014/main" xmlns="" id="{B1481BDB-C22D-4CDB-BC55-531BED04311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21604" y="532610"/>
            <a:ext cx="4150395" cy="479864"/>
          </a:xfrm>
        </p:spPr>
        <p:txBody>
          <a:bodyPr>
            <a:normAutofit/>
          </a:bodyPr>
          <a:lstStyle>
            <a:lvl1pPr marL="0" indent="0">
              <a:buNone/>
              <a:defRPr sz="2630">
                <a:solidFill>
                  <a:srgbClr val="6666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Título color</a:t>
            </a:r>
            <a:endParaRPr lang="es-CL" dirty="0"/>
          </a:p>
        </p:txBody>
      </p:sp>
      <p:sp>
        <p:nvSpPr>
          <p:cNvPr id="7" name="Marcador de texto 2">
            <a:extLst>
              <a:ext uri="{FF2B5EF4-FFF2-40B4-BE49-F238E27FC236}">
                <a16:creationId xmlns:a16="http://schemas.microsoft.com/office/drawing/2014/main" xmlns="" id="{6CC2E961-1E3E-49BD-A825-F8B35BD2B67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96052" y="1195487"/>
            <a:ext cx="1990859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1">
                <a:solidFill>
                  <a:srgbClr val="666666"/>
                </a:solidFill>
                <a:latin typeface="+mj-lt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TÍTULO PARA GRÁFICO</a:t>
            </a:r>
          </a:p>
        </p:txBody>
      </p:sp>
      <p:sp>
        <p:nvSpPr>
          <p:cNvPr id="18" name="Marcador de texto 2">
            <a:extLst>
              <a:ext uri="{FF2B5EF4-FFF2-40B4-BE49-F238E27FC236}">
                <a16:creationId xmlns:a16="http://schemas.microsoft.com/office/drawing/2014/main" xmlns="" id="{1B21C20E-09AC-4D52-A81B-05C3CEF596D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158971" y="1195487"/>
            <a:ext cx="1990859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1">
                <a:solidFill>
                  <a:srgbClr val="666666"/>
                </a:solidFill>
                <a:latin typeface="+mj-lt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TÍTULO PARA GRÁFICO</a:t>
            </a:r>
          </a:p>
        </p:txBody>
      </p:sp>
      <p:sp>
        <p:nvSpPr>
          <p:cNvPr id="19" name="Marcador de texto 2">
            <a:extLst>
              <a:ext uri="{FF2B5EF4-FFF2-40B4-BE49-F238E27FC236}">
                <a16:creationId xmlns:a16="http://schemas.microsoft.com/office/drawing/2014/main" xmlns="" id="{14CE219C-022D-4BB5-ACA2-F8169AEADED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40798" y="3792560"/>
            <a:ext cx="3475948" cy="330740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1050" b="1">
                <a:solidFill>
                  <a:srgbClr val="666666"/>
                </a:solidFill>
                <a:latin typeface="+mj-lt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TÍTULO EN ALTA PARA CONTENIDO REFERIDO DE GRÁFICO</a:t>
            </a:r>
          </a:p>
        </p:txBody>
      </p:sp>
      <p:sp>
        <p:nvSpPr>
          <p:cNvPr id="20" name="Marcador de texto 2">
            <a:extLst>
              <a:ext uri="{FF2B5EF4-FFF2-40B4-BE49-F238E27FC236}">
                <a16:creationId xmlns:a16="http://schemas.microsoft.com/office/drawing/2014/main" xmlns="" id="{82C46E28-1816-42F5-B249-DD14CEFBF4E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049113" y="4020763"/>
            <a:ext cx="3475948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 b="0">
                <a:solidFill>
                  <a:srgbClr val="6666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Ejemplo de bajada sobre contenido gráfico</a:t>
            </a:r>
          </a:p>
        </p:txBody>
      </p:sp>
      <p:sp>
        <p:nvSpPr>
          <p:cNvPr id="21" name="Marcador de texto 2">
            <a:extLst>
              <a:ext uri="{FF2B5EF4-FFF2-40B4-BE49-F238E27FC236}">
                <a16:creationId xmlns:a16="http://schemas.microsoft.com/office/drawing/2014/main" xmlns="" id="{A2153721-FA94-41D5-83E6-A0F03FE392D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049113" y="3792560"/>
            <a:ext cx="3475948" cy="330740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1050" b="1">
                <a:solidFill>
                  <a:srgbClr val="666666"/>
                </a:solidFill>
                <a:latin typeface="+mj-lt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TÍTULO EN ALTA PARA CONTENIDO REFERIDO DE GRÁFICO</a:t>
            </a:r>
          </a:p>
        </p:txBody>
      </p:sp>
      <p:cxnSp>
        <p:nvCxnSpPr>
          <p:cNvPr id="22" name="Conector recto 21">
            <a:extLst>
              <a:ext uri="{FF2B5EF4-FFF2-40B4-BE49-F238E27FC236}">
                <a16:creationId xmlns:a16="http://schemas.microsoft.com/office/drawing/2014/main" xmlns="" id="{13DE0897-BE4E-4DF6-99E1-72EAE30AA5F4}"/>
              </a:ext>
            </a:extLst>
          </p:cNvPr>
          <p:cNvCxnSpPr/>
          <p:nvPr userDrawn="1"/>
        </p:nvCxnSpPr>
        <p:spPr>
          <a:xfrm>
            <a:off x="4572000" y="1214846"/>
            <a:ext cx="0" cy="2547257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86155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3" pos="2018">
          <p15:clr>
            <a:srgbClr val="FBAE40"/>
          </p15:clr>
        </p15:guide>
        <p15:guide id="4" orient="horz" pos="78">
          <p15:clr>
            <a:srgbClr val="FBAE40"/>
          </p15:clr>
        </p15:guide>
        <p15:guide id="5" orient="horz" pos="2913">
          <p15:clr>
            <a:srgbClr val="FBAE40"/>
          </p15:clr>
        </p15:guide>
        <p15:guide id="6" pos="68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texto 2">
            <a:extLst>
              <a:ext uri="{FF2B5EF4-FFF2-40B4-BE49-F238E27FC236}">
                <a16:creationId xmlns:a16="http://schemas.microsoft.com/office/drawing/2014/main" xmlns="" id="{F4AA3BC8-5924-488F-9B07-87CE9AEDC4D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21605" y="221342"/>
            <a:ext cx="4150395" cy="479864"/>
          </a:xfrm>
        </p:spPr>
        <p:txBody>
          <a:bodyPr>
            <a:normAutofit/>
          </a:bodyPr>
          <a:lstStyle>
            <a:lvl1pPr marL="0" indent="0">
              <a:buNone/>
              <a:defRPr sz="2630">
                <a:solidFill>
                  <a:srgbClr val="6666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Zona de título a dos colores</a:t>
            </a:r>
            <a:endParaRPr lang="es-CL" dirty="0"/>
          </a:p>
        </p:txBody>
      </p:sp>
      <p:sp>
        <p:nvSpPr>
          <p:cNvPr id="15" name="Marcador de texto 2">
            <a:extLst>
              <a:ext uri="{FF2B5EF4-FFF2-40B4-BE49-F238E27FC236}">
                <a16:creationId xmlns:a16="http://schemas.microsoft.com/office/drawing/2014/main" xmlns="" id="{B1481BDB-C22D-4CDB-BC55-531BED04311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118116" y="221342"/>
            <a:ext cx="1874122" cy="479864"/>
          </a:xfrm>
        </p:spPr>
        <p:txBody>
          <a:bodyPr>
            <a:normAutofit/>
          </a:bodyPr>
          <a:lstStyle>
            <a:lvl1pPr marL="0" indent="0">
              <a:buNone/>
              <a:defRPr sz="2630">
                <a:solidFill>
                  <a:srgbClr val="6666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Título color</a:t>
            </a:r>
            <a:endParaRPr lang="es-CL" dirty="0"/>
          </a:p>
        </p:txBody>
      </p:sp>
      <p:sp>
        <p:nvSpPr>
          <p:cNvPr id="13" name="Marcador de texto 2">
            <a:extLst>
              <a:ext uri="{FF2B5EF4-FFF2-40B4-BE49-F238E27FC236}">
                <a16:creationId xmlns:a16="http://schemas.microsoft.com/office/drawing/2014/main" xmlns="" id="{F8A0F55A-2DF0-460B-BBD1-59E6A603365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21605" y="627286"/>
            <a:ext cx="3475948" cy="330740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1600" b="0">
                <a:solidFill>
                  <a:srgbClr val="6666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Texto de bajada en minúscula</a:t>
            </a:r>
          </a:p>
        </p:txBody>
      </p:sp>
    </p:spTree>
    <p:extLst>
      <p:ext uri="{BB962C8B-B14F-4D97-AF65-F5344CB8AC3E}">
        <p14:creationId xmlns:p14="http://schemas.microsoft.com/office/powerpoint/2010/main" val="2840134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3" pos="2018">
          <p15:clr>
            <a:srgbClr val="FBAE40"/>
          </p15:clr>
        </p15:guide>
        <p15:guide id="4" orient="horz" pos="78">
          <p15:clr>
            <a:srgbClr val="FBAE40"/>
          </p15:clr>
        </p15:guide>
        <p15:guide id="5" orient="horz" pos="2913">
          <p15:clr>
            <a:srgbClr val="FBAE40"/>
          </p15:clr>
        </p15:guide>
        <p15:guide id="6" pos="68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Imagen que contiene captura de pantalla, tabla&#10;&#10;Descripción generada automáticamente">
            <a:extLst>
              <a:ext uri="{FF2B5EF4-FFF2-40B4-BE49-F238E27FC236}">
                <a16:creationId xmlns:a16="http://schemas.microsoft.com/office/drawing/2014/main" xmlns="" id="{2F02B815-E383-453A-8FB9-069D0D33603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" y="0"/>
            <a:ext cx="9142095" cy="514350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xmlns="" id="{D6EA2173-B174-4DC5-B2BC-8E693AA2BEE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4388" y="1493197"/>
            <a:ext cx="3395225" cy="1909854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xmlns="" id="{0FBBC411-F772-4C5B-AB31-670CC9F3B406}"/>
              </a:ext>
            </a:extLst>
          </p:cNvPr>
          <p:cNvSpPr txBox="1"/>
          <p:nvPr userDrawn="1"/>
        </p:nvSpPr>
        <p:spPr>
          <a:xfrm>
            <a:off x="2975065" y="3096067"/>
            <a:ext cx="3461657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250" dirty="0">
                <a:solidFill>
                  <a:srgbClr val="666666"/>
                </a:solidFill>
                <a:latin typeface="+mj-lt"/>
              </a:rPr>
              <a:t>GRACIAS POR TU ATENCIÓN </a:t>
            </a:r>
            <a:endParaRPr lang="es-CL" sz="2250" dirty="0">
              <a:solidFill>
                <a:srgbClr val="666666"/>
              </a:solidFill>
              <a:latin typeface="+mj-lt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xmlns="" id="{0288AAD4-BC38-424D-8CC5-CD0DEFE47CA1}"/>
              </a:ext>
            </a:extLst>
          </p:cNvPr>
          <p:cNvSpPr txBox="1"/>
          <p:nvPr userDrawn="1"/>
        </p:nvSpPr>
        <p:spPr>
          <a:xfrm>
            <a:off x="2975065" y="4792373"/>
            <a:ext cx="346165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900" dirty="0">
                <a:solidFill>
                  <a:srgbClr val="666666"/>
                </a:solidFill>
                <a:latin typeface="+mj-lt"/>
              </a:rPr>
              <a:t>Si encuentra este documento por favor entregarlo al gerente de área </a:t>
            </a:r>
            <a:endParaRPr lang="es-CL" sz="900" dirty="0">
              <a:solidFill>
                <a:srgbClr val="666666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372212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3F7C8CCE-B384-41FA-8DB7-E3734707333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882713" y="2113873"/>
            <a:ext cx="3327432" cy="1880953"/>
          </a:xfrm>
        </p:spPr>
        <p:txBody>
          <a:bodyPr>
            <a:normAutofit/>
          </a:bodyPr>
          <a:lstStyle>
            <a:lvl1pPr marL="0" indent="0">
              <a:lnSpc>
                <a:spcPct val="60000"/>
              </a:lnSpc>
              <a:buNone/>
              <a:defRPr sz="3750">
                <a:solidFill>
                  <a:srgbClr val="6666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Título capítulos en esta zona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2516002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CA7E24A9-9F69-484B-99D4-F5DDD0E46EA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79400" y="2022577"/>
            <a:ext cx="3630613" cy="636317"/>
          </a:xfrm>
        </p:spPr>
        <p:txBody>
          <a:bodyPr>
            <a:normAutofit/>
          </a:bodyPr>
          <a:lstStyle>
            <a:lvl1pPr marL="0" indent="0">
              <a:buNone/>
              <a:defRPr sz="3750">
                <a:solidFill>
                  <a:srgbClr val="6666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Títulos capítulos</a:t>
            </a:r>
          </a:p>
        </p:txBody>
      </p:sp>
      <p:sp>
        <p:nvSpPr>
          <p:cNvPr id="6" name="Marcador de texto 3">
            <a:extLst>
              <a:ext uri="{FF2B5EF4-FFF2-40B4-BE49-F238E27FC236}">
                <a16:creationId xmlns:a16="http://schemas.microsoft.com/office/drawing/2014/main" xmlns="" id="{96C7CAF4-8D7E-4C9A-AB72-3371A8E0300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9400" y="2351240"/>
            <a:ext cx="3630613" cy="636317"/>
          </a:xfrm>
        </p:spPr>
        <p:txBody>
          <a:bodyPr>
            <a:normAutofit/>
          </a:bodyPr>
          <a:lstStyle>
            <a:lvl1pPr marL="0" indent="0">
              <a:buNone/>
              <a:defRPr sz="3750">
                <a:solidFill>
                  <a:srgbClr val="6666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en esta zona</a:t>
            </a:r>
          </a:p>
        </p:txBody>
      </p:sp>
      <p:pic>
        <p:nvPicPr>
          <p:cNvPr id="8" name="Imagen 7" descr="Imagen que contiene parada, firmar, frente, blanco&#10;&#10;Descripción generada automáticamente">
            <a:extLst>
              <a:ext uri="{FF2B5EF4-FFF2-40B4-BE49-F238E27FC236}">
                <a16:creationId xmlns:a16="http://schemas.microsoft.com/office/drawing/2014/main" xmlns="" id="{FC750AE9-30DA-4E7A-948C-2E5AF54ADB0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42" r="68223" b="38292"/>
          <a:stretch/>
        </p:blipFill>
        <p:spPr>
          <a:xfrm>
            <a:off x="4841781" y="-6058"/>
            <a:ext cx="4302220" cy="4746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7823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arcador de texto 9">
            <a:extLst>
              <a:ext uri="{FF2B5EF4-FFF2-40B4-BE49-F238E27FC236}">
                <a16:creationId xmlns:a16="http://schemas.microsoft.com/office/drawing/2014/main" xmlns="" id="{CDD3C822-FEA4-4F66-9400-291582228CE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7677" y="2146876"/>
            <a:ext cx="3657600" cy="965976"/>
          </a:xfrm>
        </p:spPr>
        <p:txBody>
          <a:bodyPr>
            <a:normAutofit/>
          </a:bodyPr>
          <a:lstStyle>
            <a:lvl1pPr marL="0" indent="0">
              <a:lnSpc>
                <a:spcPct val="70000"/>
              </a:lnSpc>
              <a:buNone/>
              <a:defRPr sz="3750">
                <a:solidFill>
                  <a:srgbClr val="6666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Títulos capítulos en esta zona</a:t>
            </a:r>
            <a:endParaRPr lang="es-CL" dirty="0"/>
          </a:p>
        </p:txBody>
      </p:sp>
      <p:pic>
        <p:nvPicPr>
          <p:cNvPr id="7" name="Imagen 6" descr="Imagen que contiene parada, firmar, frente, blanco&#10;&#10;Descripción generada automáticamente">
            <a:extLst>
              <a:ext uri="{FF2B5EF4-FFF2-40B4-BE49-F238E27FC236}">
                <a16:creationId xmlns:a16="http://schemas.microsoft.com/office/drawing/2014/main" xmlns="" id="{B2662E65-A35E-40EF-95E5-33D08B6D1F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318"/>
          <a:stretch/>
        </p:blipFill>
        <p:spPr>
          <a:xfrm>
            <a:off x="6565457" y="3091446"/>
            <a:ext cx="2766583" cy="1671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80407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B9D5C090-DA6F-4BBF-A847-D32540F2B6A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08260" y="836613"/>
            <a:ext cx="2055711" cy="479864"/>
          </a:xfrm>
        </p:spPr>
        <p:txBody>
          <a:bodyPr>
            <a:normAutofit/>
          </a:bodyPr>
          <a:lstStyle>
            <a:lvl1pPr marL="0" indent="0">
              <a:buNone/>
              <a:defRPr sz="2630">
                <a:solidFill>
                  <a:srgbClr val="6666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Zona de título</a:t>
            </a:r>
            <a:endParaRPr lang="es-CL" dirty="0"/>
          </a:p>
        </p:txBody>
      </p:sp>
      <p:sp>
        <p:nvSpPr>
          <p:cNvPr id="8" name="Marcador de texto 2">
            <a:extLst>
              <a:ext uri="{FF2B5EF4-FFF2-40B4-BE49-F238E27FC236}">
                <a16:creationId xmlns:a16="http://schemas.microsoft.com/office/drawing/2014/main" xmlns="" id="{377F51B7-B026-4856-B71A-4186105F7C7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708259" y="1326205"/>
            <a:ext cx="4014209" cy="1598578"/>
          </a:xfr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1500">
                <a:solidFill>
                  <a:srgbClr val="6666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sz="1500" dirty="0"/>
              <a:t>Zona de textos generales, sobre recuadro</a:t>
            </a:r>
          </a:p>
          <a:p>
            <a:pPr lvl="0"/>
            <a:r>
              <a:rPr lang="es-ES" sz="1500" dirty="0"/>
              <a:t>Zona de textos generales, sobre recuadro</a:t>
            </a:r>
          </a:p>
          <a:p>
            <a:pPr lvl="0"/>
            <a:r>
              <a:rPr lang="es-ES" sz="1500" dirty="0"/>
              <a:t>Abajo uso de tablas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0649917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B9D5C090-DA6F-4BBF-A847-D32540F2B6A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95545" y="836613"/>
            <a:ext cx="2055711" cy="479864"/>
          </a:xfrm>
        </p:spPr>
        <p:txBody>
          <a:bodyPr>
            <a:normAutofit/>
          </a:bodyPr>
          <a:lstStyle>
            <a:lvl1pPr marL="0" indent="0">
              <a:buNone/>
              <a:defRPr sz="2630">
                <a:solidFill>
                  <a:srgbClr val="6666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Zona de título</a:t>
            </a:r>
            <a:endParaRPr lang="es-CL" dirty="0"/>
          </a:p>
        </p:txBody>
      </p:sp>
      <p:sp>
        <p:nvSpPr>
          <p:cNvPr id="8" name="Marcador de texto 2">
            <a:extLst>
              <a:ext uri="{FF2B5EF4-FFF2-40B4-BE49-F238E27FC236}">
                <a16:creationId xmlns:a16="http://schemas.microsoft.com/office/drawing/2014/main" xmlns="" id="{377F51B7-B026-4856-B71A-4186105F7C7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95545" y="1316477"/>
            <a:ext cx="1076455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1">
                <a:solidFill>
                  <a:srgbClr val="6666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SUBTÍTULO</a:t>
            </a:r>
          </a:p>
        </p:txBody>
      </p:sp>
      <p:sp>
        <p:nvSpPr>
          <p:cNvPr id="5" name="Marcador de texto 2">
            <a:extLst>
              <a:ext uri="{FF2B5EF4-FFF2-40B4-BE49-F238E27FC236}">
                <a16:creationId xmlns:a16="http://schemas.microsoft.com/office/drawing/2014/main" xmlns="" id="{06B102A4-2F34-4AE3-B099-6E2E68F1A0C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495545" y="1481847"/>
            <a:ext cx="1621205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0">
                <a:solidFill>
                  <a:srgbClr val="6666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Texto de bajada</a:t>
            </a:r>
          </a:p>
        </p:txBody>
      </p:sp>
      <p:sp>
        <p:nvSpPr>
          <p:cNvPr id="6" name="Marcador de texto 2">
            <a:extLst>
              <a:ext uri="{FF2B5EF4-FFF2-40B4-BE49-F238E27FC236}">
                <a16:creationId xmlns:a16="http://schemas.microsoft.com/office/drawing/2014/main" xmlns="" id="{ECE34D2F-6D96-49DA-9246-60FFA099E41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495545" y="1883923"/>
            <a:ext cx="1076455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1">
                <a:solidFill>
                  <a:srgbClr val="6666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SUBTÍTULO</a:t>
            </a:r>
          </a:p>
        </p:txBody>
      </p:sp>
      <p:sp>
        <p:nvSpPr>
          <p:cNvPr id="7" name="Marcador de texto 2">
            <a:extLst>
              <a:ext uri="{FF2B5EF4-FFF2-40B4-BE49-F238E27FC236}">
                <a16:creationId xmlns:a16="http://schemas.microsoft.com/office/drawing/2014/main" xmlns="" id="{E587226F-FCFD-46DA-8FEA-B83BA37033E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95545" y="2049293"/>
            <a:ext cx="1621205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0">
                <a:solidFill>
                  <a:srgbClr val="6666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Texto de bajada</a:t>
            </a:r>
          </a:p>
        </p:txBody>
      </p:sp>
      <p:sp>
        <p:nvSpPr>
          <p:cNvPr id="9" name="Marcador de texto 2">
            <a:extLst>
              <a:ext uri="{FF2B5EF4-FFF2-40B4-BE49-F238E27FC236}">
                <a16:creationId xmlns:a16="http://schemas.microsoft.com/office/drawing/2014/main" xmlns="" id="{175B4B12-5C97-4B31-B29C-C60867FD915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495545" y="2548645"/>
            <a:ext cx="1076455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1">
                <a:solidFill>
                  <a:srgbClr val="6666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SUBTÍTULO</a:t>
            </a:r>
          </a:p>
        </p:txBody>
      </p:sp>
      <p:sp>
        <p:nvSpPr>
          <p:cNvPr id="10" name="Marcador de texto 2">
            <a:extLst>
              <a:ext uri="{FF2B5EF4-FFF2-40B4-BE49-F238E27FC236}">
                <a16:creationId xmlns:a16="http://schemas.microsoft.com/office/drawing/2014/main" xmlns="" id="{54C4F624-885C-4B5E-8F54-1289ED99691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495545" y="2714015"/>
            <a:ext cx="1621205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0">
                <a:solidFill>
                  <a:srgbClr val="6666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Texto de bajada</a:t>
            </a:r>
          </a:p>
        </p:txBody>
      </p:sp>
      <p:sp>
        <p:nvSpPr>
          <p:cNvPr id="11" name="Marcador de texto 2">
            <a:extLst>
              <a:ext uri="{FF2B5EF4-FFF2-40B4-BE49-F238E27FC236}">
                <a16:creationId xmlns:a16="http://schemas.microsoft.com/office/drawing/2014/main" xmlns="" id="{8D9F6D72-2A12-4715-8485-F665495BE99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495545" y="3213367"/>
            <a:ext cx="1076455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1">
                <a:solidFill>
                  <a:srgbClr val="6666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SUBTÍTULO</a:t>
            </a:r>
          </a:p>
        </p:txBody>
      </p:sp>
      <p:sp>
        <p:nvSpPr>
          <p:cNvPr id="12" name="Marcador de texto 2">
            <a:extLst>
              <a:ext uri="{FF2B5EF4-FFF2-40B4-BE49-F238E27FC236}">
                <a16:creationId xmlns:a16="http://schemas.microsoft.com/office/drawing/2014/main" xmlns="" id="{EFEEF1F8-5974-43D3-B6F4-8FC103312AD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495545" y="3378737"/>
            <a:ext cx="1621205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0">
                <a:solidFill>
                  <a:srgbClr val="6666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Texto de bajada</a:t>
            </a:r>
          </a:p>
        </p:txBody>
      </p:sp>
    </p:spTree>
    <p:extLst>
      <p:ext uri="{BB962C8B-B14F-4D97-AF65-F5344CB8AC3E}">
        <p14:creationId xmlns:p14="http://schemas.microsoft.com/office/powerpoint/2010/main" val="7768434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3" pos="1973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B9D5C090-DA6F-4BBF-A847-D32540F2B6A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3187" y="2639453"/>
            <a:ext cx="2055711" cy="479864"/>
          </a:xfrm>
        </p:spPr>
        <p:txBody>
          <a:bodyPr>
            <a:normAutofit/>
          </a:bodyPr>
          <a:lstStyle>
            <a:lvl1pPr marL="0" indent="0">
              <a:buNone/>
              <a:defRPr sz="2630">
                <a:solidFill>
                  <a:srgbClr val="6666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Zona de título</a:t>
            </a:r>
            <a:endParaRPr lang="es-CL" dirty="0"/>
          </a:p>
        </p:txBody>
      </p:sp>
      <p:sp>
        <p:nvSpPr>
          <p:cNvPr id="8" name="Marcador de texto 2">
            <a:extLst>
              <a:ext uri="{FF2B5EF4-FFF2-40B4-BE49-F238E27FC236}">
                <a16:creationId xmlns:a16="http://schemas.microsoft.com/office/drawing/2014/main" xmlns="" id="{377F51B7-B026-4856-B71A-4186105F7C7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3187" y="3213367"/>
            <a:ext cx="1076455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1">
                <a:solidFill>
                  <a:srgbClr val="6666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SUBTÍTULO</a:t>
            </a:r>
          </a:p>
        </p:txBody>
      </p:sp>
      <p:sp>
        <p:nvSpPr>
          <p:cNvPr id="5" name="Marcador de texto 2">
            <a:extLst>
              <a:ext uri="{FF2B5EF4-FFF2-40B4-BE49-F238E27FC236}">
                <a16:creationId xmlns:a16="http://schemas.microsoft.com/office/drawing/2014/main" xmlns="" id="{06B102A4-2F34-4AE3-B099-6E2E68F1A0C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3187" y="3378737"/>
            <a:ext cx="1621205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0">
                <a:solidFill>
                  <a:srgbClr val="6666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Texto de bajada</a:t>
            </a:r>
          </a:p>
        </p:txBody>
      </p:sp>
      <p:sp>
        <p:nvSpPr>
          <p:cNvPr id="14" name="Marcador de texto 2">
            <a:extLst>
              <a:ext uri="{FF2B5EF4-FFF2-40B4-BE49-F238E27FC236}">
                <a16:creationId xmlns:a16="http://schemas.microsoft.com/office/drawing/2014/main" xmlns="" id="{8CC863C1-9C68-47E1-9E20-43DA6D3580D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03187" y="3632051"/>
            <a:ext cx="1621205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0">
                <a:solidFill>
                  <a:srgbClr val="6666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Texto de bajada</a:t>
            </a:r>
          </a:p>
        </p:txBody>
      </p:sp>
      <p:sp>
        <p:nvSpPr>
          <p:cNvPr id="15" name="Marcador de texto 2">
            <a:extLst>
              <a:ext uri="{FF2B5EF4-FFF2-40B4-BE49-F238E27FC236}">
                <a16:creationId xmlns:a16="http://schemas.microsoft.com/office/drawing/2014/main" xmlns="" id="{9865B9B9-5014-456E-A098-139960D736E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03186" y="3888813"/>
            <a:ext cx="1621205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0">
                <a:solidFill>
                  <a:srgbClr val="6666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Texto de bajada</a:t>
            </a:r>
          </a:p>
        </p:txBody>
      </p:sp>
      <p:sp>
        <p:nvSpPr>
          <p:cNvPr id="16" name="Marcador de texto 2">
            <a:extLst>
              <a:ext uri="{FF2B5EF4-FFF2-40B4-BE49-F238E27FC236}">
                <a16:creationId xmlns:a16="http://schemas.microsoft.com/office/drawing/2014/main" xmlns="" id="{6CFD303F-AFDC-4BB3-95A7-6E27177977E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03187" y="4134461"/>
            <a:ext cx="1621205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0">
                <a:solidFill>
                  <a:srgbClr val="6666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Texto de bajada</a:t>
            </a:r>
          </a:p>
        </p:txBody>
      </p:sp>
    </p:spTree>
    <p:extLst>
      <p:ext uri="{BB962C8B-B14F-4D97-AF65-F5344CB8AC3E}">
        <p14:creationId xmlns:p14="http://schemas.microsoft.com/office/powerpoint/2010/main" val="3707801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3" pos="1973">
          <p15:clr>
            <a:srgbClr val="FBAE40"/>
          </p15:clr>
        </p15:guide>
        <p15:guide id="4" orient="horz" pos="1507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texto 2">
            <a:extLst>
              <a:ext uri="{FF2B5EF4-FFF2-40B4-BE49-F238E27FC236}">
                <a16:creationId xmlns:a16="http://schemas.microsoft.com/office/drawing/2014/main" xmlns="" id="{F4AA3BC8-5924-488F-9B07-87CE9AEDC4D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90094" y="836613"/>
            <a:ext cx="4150395" cy="479864"/>
          </a:xfrm>
        </p:spPr>
        <p:txBody>
          <a:bodyPr>
            <a:normAutofit/>
          </a:bodyPr>
          <a:lstStyle>
            <a:lvl1pPr marL="0" indent="0">
              <a:buNone/>
              <a:defRPr sz="2630">
                <a:solidFill>
                  <a:srgbClr val="6666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Zona de título a dos colores</a:t>
            </a:r>
            <a:endParaRPr lang="es-CL" dirty="0"/>
          </a:p>
        </p:txBody>
      </p:sp>
      <p:sp>
        <p:nvSpPr>
          <p:cNvPr id="7" name="Marcador de texto 2">
            <a:extLst>
              <a:ext uri="{FF2B5EF4-FFF2-40B4-BE49-F238E27FC236}">
                <a16:creationId xmlns:a16="http://schemas.microsoft.com/office/drawing/2014/main" xmlns="" id="{6CC2E961-1E3E-49BD-A825-F8B35BD2B67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90095" y="2049294"/>
            <a:ext cx="1076455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1">
                <a:solidFill>
                  <a:srgbClr val="6666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SUBTÍTULO</a:t>
            </a:r>
          </a:p>
        </p:txBody>
      </p:sp>
      <p:sp>
        <p:nvSpPr>
          <p:cNvPr id="8" name="Marcador de texto 2">
            <a:extLst>
              <a:ext uri="{FF2B5EF4-FFF2-40B4-BE49-F238E27FC236}">
                <a16:creationId xmlns:a16="http://schemas.microsoft.com/office/drawing/2014/main" xmlns="" id="{05BACE92-CECC-4236-A744-8FB4CB4E8B0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90095" y="2214664"/>
            <a:ext cx="1621205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0">
                <a:solidFill>
                  <a:srgbClr val="6666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Texto de bajada</a:t>
            </a:r>
          </a:p>
        </p:txBody>
      </p:sp>
      <p:sp>
        <p:nvSpPr>
          <p:cNvPr id="9" name="Marcador de texto 2">
            <a:extLst>
              <a:ext uri="{FF2B5EF4-FFF2-40B4-BE49-F238E27FC236}">
                <a16:creationId xmlns:a16="http://schemas.microsoft.com/office/drawing/2014/main" xmlns="" id="{075BC747-1462-4B11-87B5-A0B234F0AFC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90095" y="2616740"/>
            <a:ext cx="1076455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1">
                <a:solidFill>
                  <a:srgbClr val="6666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SUBTÍTULO</a:t>
            </a:r>
          </a:p>
        </p:txBody>
      </p:sp>
      <p:sp>
        <p:nvSpPr>
          <p:cNvPr id="10" name="Marcador de texto 2">
            <a:extLst>
              <a:ext uri="{FF2B5EF4-FFF2-40B4-BE49-F238E27FC236}">
                <a16:creationId xmlns:a16="http://schemas.microsoft.com/office/drawing/2014/main" xmlns="" id="{28F237A7-C77E-420A-B360-BC09634057F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690095" y="2782110"/>
            <a:ext cx="1621205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0">
                <a:solidFill>
                  <a:srgbClr val="6666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Texto de bajada</a:t>
            </a:r>
          </a:p>
        </p:txBody>
      </p:sp>
      <p:sp>
        <p:nvSpPr>
          <p:cNvPr id="11" name="Marcador de texto 2">
            <a:extLst>
              <a:ext uri="{FF2B5EF4-FFF2-40B4-BE49-F238E27FC236}">
                <a16:creationId xmlns:a16="http://schemas.microsoft.com/office/drawing/2014/main" xmlns="" id="{C881BB96-13F3-49B6-97F7-35A25A0A4FA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690095" y="3281462"/>
            <a:ext cx="1076455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1">
                <a:solidFill>
                  <a:srgbClr val="6666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SUBTÍTULO</a:t>
            </a:r>
          </a:p>
        </p:txBody>
      </p:sp>
      <p:sp>
        <p:nvSpPr>
          <p:cNvPr id="12" name="Marcador de texto 2">
            <a:extLst>
              <a:ext uri="{FF2B5EF4-FFF2-40B4-BE49-F238E27FC236}">
                <a16:creationId xmlns:a16="http://schemas.microsoft.com/office/drawing/2014/main" xmlns="" id="{0D213659-2440-4659-A9D1-D7E25300D9A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690095" y="3446832"/>
            <a:ext cx="1621205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0">
                <a:solidFill>
                  <a:srgbClr val="6666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Texto de bajada</a:t>
            </a:r>
          </a:p>
        </p:txBody>
      </p:sp>
      <p:sp>
        <p:nvSpPr>
          <p:cNvPr id="13" name="Marcador de texto 2">
            <a:extLst>
              <a:ext uri="{FF2B5EF4-FFF2-40B4-BE49-F238E27FC236}">
                <a16:creationId xmlns:a16="http://schemas.microsoft.com/office/drawing/2014/main" xmlns="" id="{47D113F1-865B-40C1-A6B2-9D18A61BD7F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690095" y="3946184"/>
            <a:ext cx="1076455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1">
                <a:solidFill>
                  <a:srgbClr val="6666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SUBTÍTULO</a:t>
            </a:r>
          </a:p>
        </p:txBody>
      </p:sp>
      <p:sp>
        <p:nvSpPr>
          <p:cNvPr id="14" name="Marcador de texto 2">
            <a:extLst>
              <a:ext uri="{FF2B5EF4-FFF2-40B4-BE49-F238E27FC236}">
                <a16:creationId xmlns:a16="http://schemas.microsoft.com/office/drawing/2014/main" xmlns="" id="{3221E2D1-3C8A-46AD-9F28-EC9BC5F88BB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90095" y="4111554"/>
            <a:ext cx="1621205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0">
                <a:solidFill>
                  <a:srgbClr val="6666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Texto de bajada</a:t>
            </a:r>
          </a:p>
        </p:txBody>
      </p:sp>
      <p:sp>
        <p:nvSpPr>
          <p:cNvPr id="15" name="Marcador de texto 2">
            <a:extLst>
              <a:ext uri="{FF2B5EF4-FFF2-40B4-BE49-F238E27FC236}">
                <a16:creationId xmlns:a16="http://schemas.microsoft.com/office/drawing/2014/main" xmlns="" id="{B1481BDB-C22D-4CDB-BC55-531BED04311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690093" y="1147881"/>
            <a:ext cx="4150395" cy="479864"/>
          </a:xfrm>
        </p:spPr>
        <p:txBody>
          <a:bodyPr>
            <a:normAutofit/>
          </a:bodyPr>
          <a:lstStyle>
            <a:lvl1pPr marL="0" indent="0">
              <a:buNone/>
              <a:defRPr sz="2630">
                <a:solidFill>
                  <a:schemeClr val="accent5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Título color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815222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  <p15:guide id="3" pos="2018" userDrawn="1">
          <p15:clr>
            <a:srgbClr val="FBAE40"/>
          </p15:clr>
        </p15:guide>
        <p15:guide id="4" orient="horz" pos="78" userDrawn="1">
          <p15:clr>
            <a:srgbClr val="FBAE40"/>
          </p15:clr>
        </p15:guide>
        <p15:guide id="5" orient="horz" pos="2913" userDrawn="1">
          <p15:clr>
            <a:srgbClr val="FBAE40"/>
          </p15:clr>
        </p15:guide>
        <p15:guide id="6" pos="6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n 15" descr="Imagen que contiene pájaro, tabla, ave&#10;&#10;Descripción generada automáticamente">
            <a:extLst>
              <a:ext uri="{FF2B5EF4-FFF2-40B4-BE49-F238E27FC236}">
                <a16:creationId xmlns:a16="http://schemas.microsoft.com/office/drawing/2014/main" xmlns="" id="{FA37A9D2-0A1D-4A68-83E1-FB394E74F52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82" y="0"/>
            <a:ext cx="3333112" cy="4908080"/>
          </a:xfrm>
          <a:prstGeom prst="rect">
            <a:avLst/>
          </a:prstGeom>
        </p:spPr>
      </p:pic>
      <p:sp>
        <p:nvSpPr>
          <p:cNvPr id="6" name="Marcador de texto 2">
            <a:extLst>
              <a:ext uri="{FF2B5EF4-FFF2-40B4-BE49-F238E27FC236}">
                <a16:creationId xmlns:a16="http://schemas.microsoft.com/office/drawing/2014/main" xmlns="" id="{F4AA3BC8-5924-488F-9B07-87CE9AEDC4D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90094" y="836613"/>
            <a:ext cx="4150395" cy="479864"/>
          </a:xfrm>
        </p:spPr>
        <p:txBody>
          <a:bodyPr>
            <a:normAutofit/>
          </a:bodyPr>
          <a:lstStyle>
            <a:lvl1pPr marL="0" indent="0">
              <a:buNone/>
              <a:defRPr sz="2630">
                <a:solidFill>
                  <a:srgbClr val="6666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Zona de título a dos colores</a:t>
            </a:r>
            <a:endParaRPr lang="es-CL" dirty="0"/>
          </a:p>
        </p:txBody>
      </p:sp>
      <p:sp>
        <p:nvSpPr>
          <p:cNvPr id="7" name="Marcador de texto 2">
            <a:extLst>
              <a:ext uri="{FF2B5EF4-FFF2-40B4-BE49-F238E27FC236}">
                <a16:creationId xmlns:a16="http://schemas.microsoft.com/office/drawing/2014/main" xmlns="" id="{6CC2E961-1E3E-49BD-A825-F8B35BD2B67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90095" y="2049294"/>
            <a:ext cx="1076455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1">
                <a:solidFill>
                  <a:srgbClr val="6666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SUBTÍTULO</a:t>
            </a:r>
          </a:p>
        </p:txBody>
      </p:sp>
      <p:sp>
        <p:nvSpPr>
          <p:cNvPr id="8" name="Marcador de texto 2">
            <a:extLst>
              <a:ext uri="{FF2B5EF4-FFF2-40B4-BE49-F238E27FC236}">
                <a16:creationId xmlns:a16="http://schemas.microsoft.com/office/drawing/2014/main" xmlns="" id="{05BACE92-CECC-4236-A744-8FB4CB4E8B0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90095" y="2214664"/>
            <a:ext cx="1621205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0">
                <a:solidFill>
                  <a:srgbClr val="6666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Texto de bajada</a:t>
            </a:r>
          </a:p>
        </p:txBody>
      </p:sp>
      <p:sp>
        <p:nvSpPr>
          <p:cNvPr id="9" name="Marcador de texto 2">
            <a:extLst>
              <a:ext uri="{FF2B5EF4-FFF2-40B4-BE49-F238E27FC236}">
                <a16:creationId xmlns:a16="http://schemas.microsoft.com/office/drawing/2014/main" xmlns="" id="{075BC747-1462-4B11-87B5-A0B234F0AFC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90095" y="2616740"/>
            <a:ext cx="1076455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1">
                <a:solidFill>
                  <a:srgbClr val="6666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SUBTÍTULO</a:t>
            </a:r>
          </a:p>
        </p:txBody>
      </p:sp>
      <p:sp>
        <p:nvSpPr>
          <p:cNvPr id="10" name="Marcador de texto 2">
            <a:extLst>
              <a:ext uri="{FF2B5EF4-FFF2-40B4-BE49-F238E27FC236}">
                <a16:creationId xmlns:a16="http://schemas.microsoft.com/office/drawing/2014/main" xmlns="" id="{28F237A7-C77E-420A-B360-BC09634057F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690095" y="2782110"/>
            <a:ext cx="1621205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0">
                <a:solidFill>
                  <a:srgbClr val="6666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Texto de bajada</a:t>
            </a:r>
          </a:p>
        </p:txBody>
      </p:sp>
      <p:sp>
        <p:nvSpPr>
          <p:cNvPr id="11" name="Marcador de texto 2">
            <a:extLst>
              <a:ext uri="{FF2B5EF4-FFF2-40B4-BE49-F238E27FC236}">
                <a16:creationId xmlns:a16="http://schemas.microsoft.com/office/drawing/2014/main" xmlns="" id="{C881BB96-13F3-49B6-97F7-35A25A0A4FA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690095" y="3281462"/>
            <a:ext cx="1076455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1">
                <a:solidFill>
                  <a:srgbClr val="6666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SUBTÍTULO</a:t>
            </a:r>
          </a:p>
        </p:txBody>
      </p:sp>
      <p:sp>
        <p:nvSpPr>
          <p:cNvPr id="12" name="Marcador de texto 2">
            <a:extLst>
              <a:ext uri="{FF2B5EF4-FFF2-40B4-BE49-F238E27FC236}">
                <a16:creationId xmlns:a16="http://schemas.microsoft.com/office/drawing/2014/main" xmlns="" id="{0D213659-2440-4659-A9D1-D7E25300D9A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690095" y="3446832"/>
            <a:ext cx="1621205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0">
                <a:solidFill>
                  <a:srgbClr val="6666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Texto de bajada</a:t>
            </a:r>
          </a:p>
        </p:txBody>
      </p:sp>
      <p:sp>
        <p:nvSpPr>
          <p:cNvPr id="13" name="Marcador de texto 2">
            <a:extLst>
              <a:ext uri="{FF2B5EF4-FFF2-40B4-BE49-F238E27FC236}">
                <a16:creationId xmlns:a16="http://schemas.microsoft.com/office/drawing/2014/main" xmlns="" id="{47D113F1-865B-40C1-A6B2-9D18A61BD7F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690095" y="3946184"/>
            <a:ext cx="1076455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1">
                <a:solidFill>
                  <a:srgbClr val="6666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SUBTÍTULO</a:t>
            </a:r>
          </a:p>
        </p:txBody>
      </p:sp>
      <p:sp>
        <p:nvSpPr>
          <p:cNvPr id="14" name="Marcador de texto 2">
            <a:extLst>
              <a:ext uri="{FF2B5EF4-FFF2-40B4-BE49-F238E27FC236}">
                <a16:creationId xmlns:a16="http://schemas.microsoft.com/office/drawing/2014/main" xmlns="" id="{3221E2D1-3C8A-46AD-9F28-EC9BC5F88BB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90095" y="4111554"/>
            <a:ext cx="1621205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0">
                <a:solidFill>
                  <a:srgbClr val="6666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Texto de bajada</a:t>
            </a:r>
          </a:p>
        </p:txBody>
      </p:sp>
      <p:sp>
        <p:nvSpPr>
          <p:cNvPr id="15" name="Marcador de texto 2">
            <a:extLst>
              <a:ext uri="{FF2B5EF4-FFF2-40B4-BE49-F238E27FC236}">
                <a16:creationId xmlns:a16="http://schemas.microsoft.com/office/drawing/2014/main" xmlns="" id="{B1481BDB-C22D-4CDB-BC55-531BED04311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690093" y="1147881"/>
            <a:ext cx="4150395" cy="479864"/>
          </a:xfrm>
        </p:spPr>
        <p:txBody>
          <a:bodyPr>
            <a:normAutofit/>
          </a:bodyPr>
          <a:lstStyle>
            <a:lvl1pPr marL="0" indent="0">
              <a:buNone/>
              <a:defRPr sz="2630">
                <a:solidFill>
                  <a:srgbClr val="6666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Título color</a:t>
            </a:r>
            <a:endParaRPr lang="es-CL" dirty="0"/>
          </a:p>
        </p:txBody>
      </p:sp>
      <p:sp>
        <p:nvSpPr>
          <p:cNvPr id="17" name="Marcador de texto 2">
            <a:extLst>
              <a:ext uri="{FF2B5EF4-FFF2-40B4-BE49-F238E27FC236}">
                <a16:creationId xmlns:a16="http://schemas.microsoft.com/office/drawing/2014/main" xmlns="" id="{E6FD8E5E-6A10-4C45-ADB5-834D31A0E22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68950" y="2214664"/>
            <a:ext cx="2020215" cy="987341"/>
          </a:xfrm>
        </p:spPr>
        <p:txBody>
          <a:bodyPr>
            <a:normAutofit/>
          </a:bodyPr>
          <a:lstStyle>
            <a:lvl1pPr marL="0" indent="0">
              <a:buNone/>
              <a:defRPr sz="2630">
                <a:solidFill>
                  <a:srgbClr val="6666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Destacados en esta zona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6318095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3" pos="2018">
          <p15:clr>
            <a:srgbClr val="FBAE40"/>
          </p15:clr>
        </p15:guide>
        <p15:guide id="4" orient="horz" pos="78">
          <p15:clr>
            <a:srgbClr val="FBAE40"/>
          </p15:clr>
        </p15:guide>
        <p15:guide id="5" orient="horz" pos="2913">
          <p15:clr>
            <a:srgbClr val="FBAE40"/>
          </p15:clr>
        </p15:guide>
        <p15:guide id="6" pos="68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91068" y="205979"/>
            <a:ext cx="8229600" cy="615288"/>
          </a:xfrm>
          <a:prstGeom prst="rect">
            <a:avLst/>
          </a:prstGeom>
        </p:spPr>
        <p:txBody>
          <a:bodyPr vert="horz" lIns="0" tIns="0" rIns="91440" bIns="0" rtlCol="0" anchor="ctr">
            <a:normAutofit/>
          </a:bodyPr>
          <a:lstStyle/>
          <a:p>
            <a:r>
              <a:rPr lang="es-ES_tradnl" dirty="0"/>
              <a:t>CLIC PARA EDITAR TÍTULO</a:t>
            </a:r>
            <a:endParaRPr lang="es-E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dirty="0"/>
              <a:t>Haga clic para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  <a:p>
            <a:pPr lvl="3"/>
            <a:r>
              <a:rPr lang="es-ES_tradnl" dirty="0"/>
              <a:t>Cuarto nivel</a:t>
            </a:r>
          </a:p>
          <a:p>
            <a:pPr lvl="4"/>
            <a:r>
              <a:rPr lang="es-ES_tradnl" dirty="0"/>
              <a:t>Quinto nivel</a:t>
            </a:r>
            <a:endParaRPr lang="es-ES" dirty="0"/>
          </a:p>
        </p:txBody>
      </p:sp>
      <p:pic>
        <p:nvPicPr>
          <p:cNvPr id="22" name="Imagen 21">
            <a:extLst>
              <a:ext uri="{FF2B5EF4-FFF2-40B4-BE49-F238E27FC236}">
                <a16:creationId xmlns:a16="http://schemas.microsoft.com/office/drawing/2014/main" xmlns="" id="{2380C411-8C80-4496-A5DD-511512C3C10A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25785"/>
            <a:ext cx="9144000" cy="517715"/>
          </a:xfrm>
          <a:prstGeom prst="rect">
            <a:avLst/>
          </a:prstGeom>
        </p:spPr>
      </p:pic>
      <p:sp>
        <p:nvSpPr>
          <p:cNvPr id="24" name="CuadroTexto 23">
            <a:extLst>
              <a:ext uri="{FF2B5EF4-FFF2-40B4-BE49-F238E27FC236}">
                <a16:creationId xmlns:a16="http://schemas.microsoft.com/office/drawing/2014/main" xmlns="" id="{84DA2885-1410-48EE-8716-380FE9DF859B}"/>
              </a:ext>
            </a:extLst>
          </p:cNvPr>
          <p:cNvSpPr txBox="1"/>
          <p:nvPr userDrawn="1"/>
        </p:nvSpPr>
        <p:spPr>
          <a:xfrm>
            <a:off x="504864" y="4828560"/>
            <a:ext cx="1352468" cy="196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75" dirty="0">
                <a:solidFill>
                  <a:srgbClr val="666666"/>
                </a:solidFill>
                <a:latin typeface="+mj-lt"/>
              </a:rPr>
              <a:t>NOMBRE ÁREA | FECHA</a:t>
            </a:r>
            <a:endParaRPr lang="es-CL" sz="1013" dirty="0">
              <a:solidFill>
                <a:srgbClr val="666666"/>
              </a:solidFill>
            </a:endParaRPr>
          </a:p>
        </p:txBody>
      </p:sp>
      <p:pic>
        <p:nvPicPr>
          <p:cNvPr id="25" name="Imagen 24">
            <a:extLst>
              <a:ext uri="{FF2B5EF4-FFF2-40B4-BE49-F238E27FC236}">
                <a16:creationId xmlns:a16="http://schemas.microsoft.com/office/drawing/2014/main" xmlns="" id="{D5862579-BC91-4009-894E-049DE64BDD1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462" r="67882" b="12504"/>
          <a:stretch/>
        </p:blipFill>
        <p:spPr>
          <a:xfrm>
            <a:off x="274318" y="4784272"/>
            <a:ext cx="230546" cy="359229"/>
          </a:xfrm>
          <a:prstGeom prst="rect">
            <a:avLst/>
          </a:prstGeom>
        </p:spPr>
      </p:pic>
      <p:sp>
        <p:nvSpPr>
          <p:cNvPr id="26" name="CuadroTexto 25">
            <a:extLst>
              <a:ext uri="{FF2B5EF4-FFF2-40B4-BE49-F238E27FC236}">
                <a16:creationId xmlns:a16="http://schemas.microsoft.com/office/drawing/2014/main" xmlns="" id="{6AE16333-C5E2-447D-8975-20FE37B6A0C8}"/>
              </a:ext>
            </a:extLst>
          </p:cNvPr>
          <p:cNvSpPr txBox="1"/>
          <p:nvPr userDrawn="1"/>
        </p:nvSpPr>
        <p:spPr>
          <a:xfrm>
            <a:off x="3814830" y="4852083"/>
            <a:ext cx="3424875" cy="352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675" dirty="0">
                <a:solidFill>
                  <a:srgbClr val="666666"/>
                </a:solidFill>
              </a:rPr>
              <a:t>©</a:t>
            </a:r>
            <a:r>
              <a:rPr lang="es-ES" sz="675" dirty="0">
                <a:solidFill>
                  <a:srgbClr val="666666"/>
                </a:solidFill>
                <a:latin typeface="+mj-lt"/>
              </a:rPr>
              <a:t> 2020 Codelco Chile. Todos los derechos reservados              </a:t>
            </a:r>
            <a:r>
              <a:rPr lang="es-ES" sz="675" dirty="0">
                <a:solidFill>
                  <a:srgbClr val="666666"/>
                </a:solidFill>
              </a:rPr>
              <a:t>INFORMACIÓN CONFIDENCIAL</a:t>
            </a:r>
            <a:endParaRPr lang="es-ES" sz="675" dirty="0">
              <a:solidFill>
                <a:srgbClr val="666666"/>
              </a:solidFill>
              <a:latin typeface="+mj-lt"/>
            </a:endParaRPr>
          </a:p>
          <a:p>
            <a:r>
              <a:rPr lang="es-CL" sz="1013" dirty="0"/>
              <a:t> </a:t>
            </a:r>
          </a:p>
        </p:txBody>
      </p:sp>
      <p:pic>
        <p:nvPicPr>
          <p:cNvPr id="27" name="Imagen 26">
            <a:extLst>
              <a:ext uri="{FF2B5EF4-FFF2-40B4-BE49-F238E27FC236}">
                <a16:creationId xmlns:a16="http://schemas.microsoft.com/office/drawing/2014/main" xmlns="" id="{525558A6-20B5-4723-8335-568DE9A9D0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60" t="43821" r="31673" b="21669"/>
          <a:stretch/>
        </p:blipFill>
        <p:spPr>
          <a:xfrm>
            <a:off x="5878146" y="4873818"/>
            <a:ext cx="176349" cy="173854"/>
          </a:xfrm>
          <a:prstGeom prst="rect">
            <a:avLst/>
          </a:prstGeom>
        </p:spPr>
      </p:pic>
      <p:sp>
        <p:nvSpPr>
          <p:cNvPr id="9" name="Marcador de número de diapositiva 8"/>
          <p:cNvSpPr txBox="1">
            <a:spLocks/>
          </p:cNvSpPr>
          <p:nvPr userDrawn="1"/>
        </p:nvSpPr>
        <p:spPr>
          <a:xfrm>
            <a:off x="35926" y="4836585"/>
            <a:ext cx="476783" cy="273844"/>
          </a:xfrm>
          <a:prstGeom prst="rect">
            <a:avLst/>
          </a:prstGeom>
        </p:spPr>
        <p:txBody>
          <a:bodyPr/>
          <a:lstStyle>
            <a:defPPr>
              <a:defRPr lang="es-E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D9AF7E7-3000-F84C-93A4-A5BF1C96F66B}" type="slidenum">
              <a:rPr lang="es-ES" sz="900" smtClean="0">
                <a:solidFill>
                  <a:srgbClr val="666666"/>
                </a:solidFill>
              </a:rPr>
              <a:pPr algn="ctr"/>
              <a:t>‹Nº›</a:t>
            </a:fld>
            <a:endParaRPr lang="es-ES" sz="900" dirty="0">
              <a:solidFill>
                <a:srgbClr val="66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2863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75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49" r:id="rId8"/>
    <p:sldLayoutId id="2147483692" r:id="rId9"/>
    <p:sldLayoutId id="2147483693" r:id="rId10"/>
    <p:sldLayoutId id="2147483694" r:id="rId11"/>
    <p:sldLayoutId id="2147483686" r:id="rId12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2600" b="1" kern="1200" cap="all">
          <a:solidFill>
            <a:srgbClr val="666666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rgbClr val="666666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400" kern="1200">
          <a:solidFill>
            <a:srgbClr val="666666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200" kern="1200">
          <a:solidFill>
            <a:srgbClr val="666666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000" kern="1200">
          <a:solidFill>
            <a:srgbClr val="666666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800" kern="1200">
          <a:solidFill>
            <a:srgbClr val="666666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Hoja_de_c_lculo_de_Microsoft_Excel_97-20032.xls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1.emf"/><Relationship Id="rId4" Type="http://schemas.openxmlformats.org/officeDocument/2006/relationships/oleObject" Target="../embeddings/Hoja_de_c_lculo_de_Microsoft_Excel_97-20031.xls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AE082A0-B987-4656-BB0E-4ED4319E14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7B502184-B726-499A-81B9-2E884B8BDE6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4B47172D-78B7-47D1-9D15-BEF73F96E45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s-CL" dirty="0"/>
          </a:p>
        </p:txBody>
      </p:sp>
      <p:pic>
        <p:nvPicPr>
          <p:cNvPr id="5" name="Imagen 4" descr="Imagen que contiene persona, parado, mujer, gente&#10;&#10;Descripción generada automáticamente">
            <a:extLst>
              <a:ext uri="{FF2B5EF4-FFF2-40B4-BE49-F238E27FC236}">
                <a16:creationId xmlns:a16="http://schemas.microsoft.com/office/drawing/2014/main" xmlns="" id="{BA0BF1FD-8907-486E-93E1-9D5A91E77C0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16" t="9398" r="1315" b="34068"/>
          <a:stretch/>
        </p:blipFill>
        <p:spPr>
          <a:xfrm>
            <a:off x="113697" y="123825"/>
            <a:ext cx="8922353" cy="3514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3597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xmlns="" id="{F574CD03-DEA9-420A-9A55-04D53A35E53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0C33FB80-01E9-4131-B9F7-4A6C524F6D7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2528E5AE-F025-4230-925A-395280AE694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>
            <a:normAutofit lnSpcReduction="10000"/>
          </a:bodyPr>
          <a:lstStyle/>
          <a:p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xmlns="" id="{7CD03D17-4517-47AD-90F9-9A027E0B371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texto 5">
            <a:extLst>
              <a:ext uri="{FF2B5EF4-FFF2-40B4-BE49-F238E27FC236}">
                <a16:creationId xmlns:a16="http://schemas.microsoft.com/office/drawing/2014/main" xmlns="" id="{4A3DEEB5-A93C-485D-A9F5-5E801112009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texto 6">
            <a:extLst>
              <a:ext uri="{FF2B5EF4-FFF2-40B4-BE49-F238E27FC236}">
                <a16:creationId xmlns:a16="http://schemas.microsoft.com/office/drawing/2014/main" xmlns="" id="{F5E69B00-079A-4949-89AF-F253752060A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8" name="Marcador de texto 7">
            <a:extLst>
              <a:ext uri="{FF2B5EF4-FFF2-40B4-BE49-F238E27FC236}">
                <a16:creationId xmlns:a16="http://schemas.microsoft.com/office/drawing/2014/main" xmlns="" id="{7C0E659F-5484-4C59-A4E3-ADA98A5411BF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texto 8">
            <a:extLst>
              <a:ext uri="{FF2B5EF4-FFF2-40B4-BE49-F238E27FC236}">
                <a16:creationId xmlns:a16="http://schemas.microsoft.com/office/drawing/2014/main" xmlns="" id="{74F11C97-0179-44BD-9FAD-7FE59B2E904D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es-CL"/>
          </a:p>
        </p:txBody>
      </p:sp>
      <p:graphicFrame>
        <p:nvGraphicFramePr>
          <p:cNvPr id="10" name="5 Objeto">
            <a:extLst>
              <a:ext uri="{FF2B5EF4-FFF2-40B4-BE49-F238E27FC236}">
                <a16:creationId xmlns:a16="http://schemas.microsoft.com/office/drawing/2014/main" xmlns="" id="{CFA038B2-A0D6-4124-90F5-0E5B4C6A957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7145387"/>
              </p:ext>
            </p:extLst>
          </p:nvPr>
        </p:nvGraphicFramePr>
        <p:xfrm>
          <a:off x="868363" y="1485900"/>
          <a:ext cx="3482975" cy="2254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4" name="Worksheet" r:id="rId4" imgW="8753402" imgH="6372143" progId="Excel.Sheet.8">
                  <p:embed/>
                </p:oleObj>
              </mc:Choice>
              <mc:Fallback>
                <p:oleObj name="Worksheet" r:id="rId4" imgW="8753402" imgH="6372143" progId="Excel.Sheet.8">
                  <p:embed/>
                  <p:pic>
                    <p:nvPicPr>
                      <p:cNvPr id="5" name="5 Objeto">
                        <a:extLst>
                          <a:ext uri="{FF2B5EF4-FFF2-40B4-BE49-F238E27FC236}">
                            <a16:creationId xmlns:a16="http://schemas.microsoft.com/office/drawing/2014/main" xmlns="" id="{04496A41-4D42-4335-B170-A7F4C27B7CE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8363" y="1485900"/>
                        <a:ext cx="3482975" cy="2254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6 Objeto">
            <a:extLst>
              <a:ext uri="{FF2B5EF4-FFF2-40B4-BE49-F238E27FC236}">
                <a16:creationId xmlns:a16="http://schemas.microsoft.com/office/drawing/2014/main" xmlns="" id="{AED0116C-668F-47E5-B46A-FD157D81C4E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0255183"/>
              </p:ext>
            </p:extLst>
          </p:nvPr>
        </p:nvGraphicFramePr>
        <p:xfrm>
          <a:off x="4932760" y="1660922"/>
          <a:ext cx="3530203" cy="1985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5" name="Worksheet" r:id="rId7" imgW="4552768" imgH="2809942" progId="Excel.Sheet.8">
                  <p:embed/>
                </p:oleObj>
              </mc:Choice>
              <mc:Fallback>
                <p:oleObj name="Worksheet" r:id="rId7" imgW="4552768" imgH="2809942" progId="Excel.Sheet.8">
                  <p:embed/>
                  <p:pic>
                    <p:nvPicPr>
                      <p:cNvPr id="6" name="6 Objeto">
                        <a:extLst>
                          <a:ext uri="{FF2B5EF4-FFF2-40B4-BE49-F238E27FC236}">
                            <a16:creationId xmlns:a16="http://schemas.microsoft.com/office/drawing/2014/main" xmlns="" id="{3C491009-18C9-4259-BC35-3E0866FE252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32760" y="1660922"/>
                        <a:ext cx="3530203" cy="1985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768856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xmlns="" id="{916E1A6D-29AD-4A45-845D-8BF8C98F058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BA6C0682-FEDF-4650-B1A6-CAEB13F90932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>
            <a:normAutofit lnSpcReduction="10000"/>
          </a:bodyPr>
          <a:lstStyle/>
          <a:p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8336DB28-A2E0-495E-98E3-7D10A14E799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s-CL"/>
          </a:p>
        </p:txBody>
      </p:sp>
      <p:graphicFrame>
        <p:nvGraphicFramePr>
          <p:cNvPr id="5" name="1 Gráfico">
            <a:extLst>
              <a:ext uri="{FF2B5EF4-FFF2-40B4-BE49-F238E27FC236}">
                <a16:creationId xmlns:a16="http://schemas.microsoft.com/office/drawing/2014/main" xmlns="" id="{9B6922F2-4059-4EA9-9489-9C7E6C1D181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50736721"/>
              </p:ext>
            </p:extLst>
          </p:nvPr>
        </p:nvGraphicFramePr>
        <p:xfrm>
          <a:off x="333387" y="1718357"/>
          <a:ext cx="8117780" cy="23647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81325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xmlns="" id="{66F128D1-CE86-47C2-92D4-FB5A863AFC2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A0300C73-239A-487A-9831-C3A0A8C89EB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>
            <a:normAutofit lnSpcReduction="10000"/>
          </a:bodyPr>
          <a:lstStyle/>
          <a:p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BA37AA22-0335-4CDC-A777-740B198D100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s-CL"/>
          </a:p>
        </p:txBody>
      </p:sp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xmlns="" id="{959B0735-4B82-4060-8BC3-B341FEAF07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594773"/>
              </p:ext>
            </p:extLst>
          </p:nvPr>
        </p:nvGraphicFramePr>
        <p:xfrm>
          <a:off x="980122" y="1368251"/>
          <a:ext cx="7183756" cy="3055981"/>
        </p:xfrm>
        <a:graphic>
          <a:graphicData uri="http://schemas.openxmlformats.org/drawingml/2006/table">
            <a:tbl>
              <a:tblPr/>
              <a:tblGrid>
                <a:gridCol w="124334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0413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1239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5184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14679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525239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328275">
                <a:tc gridSpan="6">
                  <a:txBody>
                    <a:bodyPr/>
                    <a:lstStyle/>
                    <a:p>
                      <a:pPr algn="ctr" fontAlgn="b"/>
                      <a:r>
                        <a:rPr lang="es-ES" sz="7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NEGOCIACIONES COLECTIVAS</a:t>
                      </a:r>
                      <a:r>
                        <a:rPr lang="es-ES" sz="700" b="1" i="0" u="none" strike="noStrike" baseline="0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 2017</a:t>
                      </a:r>
                    </a:p>
                  </a:txBody>
                  <a:tcPr marL="81000" marR="6321" marT="6321" marB="0" anchor="ctr" anchorCtr="1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175" cap="flat" cmpd="sng" algn="ctr">
                      <a:solidFill>
                        <a:srgbClr val="00AF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s-ES" sz="9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8428" marR="8428" marT="842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C1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s-ES" sz="9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8428" marR="8428" marT="8428" marB="0" anchor="ctr">
                    <a:lnL w="12700" cap="flat" cmpd="sng" algn="ctr">
                      <a:solidFill>
                        <a:srgbClr val="66C1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C1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C1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AFC3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s-ES" sz="9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8428" marR="8428" marT="8428" marB="0" anchor="ctr">
                    <a:lnL w="12700" cap="flat" cmpd="sng" algn="ctr">
                      <a:solidFill>
                        <a:srgbClr val="66C1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C1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C1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s-ES" sz="9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8428" marR="8428" marT="8428" marB="0" anchor="ctr">
                    <a:lnL w="12700" cap="flat" cmpd="sng" algn="ctr">
                      <a:solidFill>
                        <a:srgbClr val="66C1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C1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C1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s-ES" sz="9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8428" marR="8428" marT="8428" marB="0" anchor="ctr">
                    <a:lnL w="12700" cap="flat" cmpd="sng" algn="ctr">
                      <a:solidFill>
                        <a:srgbClr val="66C1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C1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9948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700" dirty="0">
                          <a:solidFill>
                            <a:schemeClr val="bg1"/>
                          </a:solidFill>
                          <a:effectLst/>
                        </a:rPr>
                        <a:t>DIVISIÓN</a:t>
                      </a:r>
                      <a:endParaRPr lang="es-CL" sz="700" b="1" dirty="0">
                        <a:solidFill>
                          <a:schemeClr val="bg1"/>
                        </a:solidFill>
                        <a:effectLst/>
                        <a:latin typeface="+mj-lt"/>
                        <a:ea typeface="Calibri"/>
                      </a:endParaRPr>
                    </a:p>
                  </a:txBody>
                  <a:tcPr marL="51435" marR="5143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AF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6666"/>
                    </a:solidFill>
                  </a:tcPr>
                </a:tc>
                <a:tc>
                  <a:txBody>
                    <a:bodyPr/>
                    <a:lstStyle/>
                    <a:p>
                      <a:pPr marL="87313" indent="0" algn="ctr"/>
                      <a:r>
                        <a:rPr lang="es-CL" sz="700" dirty="0">
                          <a:solidFill>
                            <a:schemeClr val="bg1"/>
                          </a:solidFill>
                        </a:rPr>
                        <a:t>SINDICATOS</a:t>
                      </a:r>
                    </a:p>
                  </a:txBody>
                  <a:tcPr marL="51435" marR="51435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AF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700" dirty="0">
                          <a:solidFill>
                            <a:schemeClr val="bg1"/>
                          </a:solidFill>
                        </a:rPr>
                        <a:t>FECHA</a:t>
                      </a:r>
                    </a:p>
                  </a:txBody>
                  <a:tcPr marL="51435" marR="51435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66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700" dirty="0">
                          <a:solidFill>
                            <a:schemeClr val="bg1"/>
                          </a:solidFill>
                        </a:rPr>
                        <a:t>BTN</a:t>
                      </a:r>
                      <a:r>
                        <a:rPr lang="es-CL" sz="700" baseline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s-CL" sz="700" dirty="0">
                          <a:solidFill>
                            <a:schemeClr val="bg1"/>
                          </a:solidFill>
                        </a:rPr>
                        <a:t>$ M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C1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700" dirty="0">
                          <a:solidFill>
                            <a:schemeClr val="bg1"/>
                          </a:solidFill>
                        </a:rPr>
                        <a:t>REAJUSTE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9A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66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700" dirty="0">
                          <a:solidFill>
                            <a:schemeClr val="bg1"/>
                          </a:solidFill>
                        </a:rPr>
                        <a:t>PLAZO CONTRATO (meses)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66C1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83424">
                <a:tc>
                  <a:txBody>
                    <a:bodyPr/>
                    <a:lstStyle/>
                    <a:p>
                      <a:pPr marL="87313" indent="0" algn="l" fontAlgn="ctr"/>
                      <a:r>
                        <a:rPr lang="es-CL" sz="700" u="none" strike="noStrike" dirty="0">
                          <a:solidFill>
                            <a:srgbClr val="5D5D5D"/>
                          </a:solidFill>
                          <a:effectLst/>
                        </a:rPr>
                        <a:t>Salvador </a:t>
                      </a:r>
                      <a:endParaRPr lang="es-CL" sz="700" b="1" i="0" u="none" strike="noStrike" dirty="0">
                        <a:solidFill>
                          <a:srgbClr val="5D5D5D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87313" indent="0" algn="ctr" fontAlgn="ctr"/>
                      <a:r>
                        <a:rPr lang="es-CL" sz="700" u="none" strike="noStrike" dirty="0">
                          <a:solidFill>
                            <a:srgbClr val="5D5D5D"/>
                          </a:solidFill>
                          <a:effectLst/>
                        </a:rPr>
                        <a:t>1, Rol A</a:t>
                      </a:r>
                      <a:endParaRPr lang="es-CL" sz="700" b="0" i="0" u="none" strike="noStrike" dirty="0">
                        <a:solidFill>
                          <a:srgbClr val="5D5D5D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u="none" strike="noStrike" dirty="0">
                          <a:solidFill>
                            <a:srgbClr val="5D5D5D"/>
                          </a:solidFill>
                          <a:effectLst/>
                        </a:rPr>
                        <a:t>may-17</a:t>
                      </a:r>
                      <a:endParaRPr lang="es-CL" sz="700" b="0" i="0" u="none" strike="noStrike" dirty="0">
                        <a:solidFill>
                          <a:srgbClr val="5D5D5D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u="none" strike="noStrike" dirty="0">
                          <a:solidFill>
                            <a:srgbClr val="5D5D5D"/>
                          </a:solidFill>
                          <a:effectLst/>
                        </a:rPr>
                        <a:t>3,0</a:t>
                      </a:r>
                      <a:endParaRPr lang="es-CL" sz="700" b="0" i="0" u="none" strike="noStrike" dirty="0">
                        <a:solidFill>
                          <a:srgbClr val="5D5D5D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u="none" strike="noStrike" dirty="0">
                          <a:solidFill>
                            <a:srgbClr val="5D5D5D"/>
                          </a:solidFill>
                          <a:effectLst/>
                        </a:rPr>
                        <a:t>IPC</a:t>
                      </a:r>
                      <a:endParaRPr lang="es-CL" sz="700" b="0" i="0" u="none" strike="noStrike" dirty="0">
                        <a:solidFill>
                          <a:srgbClr val="5D5D5D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u="none" strike="noStrike" dirty="0">
                          <a:solidFill>
                            <a:srgbClr val="5D5D5D"/>
                          </a:solidFill>
                          <a:effectLst/>
                        </a:rPr>
                        <a:t>24</a:t>
                      </a:r>
                      <a:endParaRPr lang="es-CL" sz="700" b="0" i="0" u="none" strike="noStrike" dirty="0">
                        <a:solidFill>
                          <a:srgbClr val="5D5D5D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83424">
                <a:tc>
                  <a:txBody>
                    <a:bodyPr/>
                    <a:lstStyle/>
                    <a:p>
                      <a:pPr marL="87313" indent="0" algn="l" fontAlgn="b"/>
                      <a:r>
                        <a:rPr lang="es-CL" sz="700" u="none" strike="noStrike" dirty="0">
                          <a:solidFill>
                            <a:srgbClr val="5D5D5D"/>
                          </a:solidFill>
                          <a:effectLst/>
                        </a:rPr>
                        <a:t>Radomiro Tomic</a:t>
                      </a:r>
                      <a:endParaRPr lang="es-CL" sz="700" b="1" i="0" u="none" strike="noStrike" dirty="0">
                        <a:solidFill>
                          <a:srgbClr val="5D5D5D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87313" indent="0" algn="ctr" fontAlgn="b"/>
                      <a:r>
                        <a:rPr lang="es-CL" sz="700" u="none" strike="noStrike" dirty="0">
                          <a:solidFill>
                            <a:srgbClr val="5D5D5D"/>
                          </a:solidFill>
                          <a:effectLst/>
                        </a:rPr>
                        <a:t>1, Rol A</a:t>
                      </a:r>
                      <a:endParaRPr lang="es-CL" sz="700" b="0" i="0" u="none" strike="noStrike" dirty="0">
                        <a:solidFill>
                          <a:srgbClr val="5D5D5D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700" u="none" strike="noStrike" dirty="0">
                          <a:solidFill>
                            <a:srgbClr val="5D5D5D"/>
                          </a:solidFill>
                          <a:effectLst/>
                        </a:rPr>
                        <a:t>sep-17</a:t>
                      </a:r>
                      <a:endParaRPr lang="es-CL" sz="700" b="0" i="0" u="none" strike="noStrike" dirty="0">
                        <a:solidFill>
                          <a:srgbClr val="5D5D5D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u="none" strike="noStrike" dirty="0">
                          <a:solidFill>
                            <a:srgbClr val="5D5D5D"/>
                          </a:solidFill>
                          <a:effectLst/>
                        </a:rPr>
                        <a:t>6,1</a:t>
                      </a:r>
                      <a:endParaRPr lang="es-CL" sz="700" b="0" i="0" u="none" strike="noStrike" dirty="0">
                        <a:solidFill>
                          <a:srgbClr val="5D5D5D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 dirty="0">
                          <a:solidFill>
                            <a:srgbClr val="5D5D5D"/>
                          </a:solidFill>
                          <a:effectLst/>
                          <a:latin typeface="+mn-lt"/>
                        </a:rPr>
                        <a:t>IPC</a:t>
                      </a:r>
                      <a:endParaRPr lang="es-CL" sz="700" b="0" i="0" u="none" strike="noStrike" dirty="0">
                        <a:solidFill>
                          <a:srgbClr val="5D5D5D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89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700" u="none" strike="noStrike" dirty="0">
                          <a:solidFill>
                            <a:srgbClr val="5D5D5D"/>
                          </a:solidFill>
                          <a:effectLst/>
                        </a:rPr>
                        <a:t>35</a:t>
                      </a:r>
                      <a:endParaRPr lang="es-CL" sz="700" b="0" i="0" u="none" strike="noStrike" dirty="0">
                        <a:solidFill>
                          <a:srgbClr val="5D5D5D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99804">
                <a:tc>
                  <a:txBody>
                    <a:bodyPr/>
                    <a:lstStyle/>
                    <a:p>
                      <a:pPr marL="87313" indent="0" algn="l" fontAlgn="b"/>
                      <a:r>
                        <a:rPr lang="es-CL" sz="700" u="none" strike="noStrike" dirty="0">
                          <a:solidFill>
                            <a:srgbClr val="5D5D5D"/>
                          </a:solidFill>
                          <a:effectLst/>
                        </a:rPr>
                        <a:t>Casa Matriz</a:t>
                      </a:r>
                      <a:endParaRPr lang="es-CL" sz="700" b="1" i="0" u="none" strike="noStrike" dirty="0">
                        <a:solidFill>
                          <a:srgbClr val="5D5D5D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87313" indent="0" algn="ctr" fontAlgn="b"/>
                      <a:r>
                        <a:rPr lang="es-CL" sz="700" u="none" strike="noStrike" dirty="0">
                          <a:solidFill>
                            <a:srgbClr val="5D5D5D"/>
                          </a:solidFill>
                          <a:effectLst/>
                        </a:rPr>
                        <a:t>1, Rol A</a:t>
                      </a:r>
                      <a:endParaRPr lang="es-CL" sz="700" b="0" i="0" u="none" strike="noStrike" dirty="0">
                        <a:solidFill>
                          <a:srgbClr val="5D5D5D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700" u="none" strike="noStrike" dirty="0">
                          <a:solidFill>
                            <a:srgbClr val="5D5D5D"/>
                          </a:solidFill>
                          <a:effectLst/>
                        </a:rPr>
                        <a:t>oct-17</a:t>
                      </a:r>
                      <a:endParaRPr lang="es-CL" sz="700" b="0" i="0" u="none" strike="noStrike" dirty="0">
                        <a:solidFill>
                          <a:srgbClr val="5D5D5D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u="none" strike="noStrike" dirty="0">
                          <a:solidFill>
                            <a:srgbClr val="5D5D5D"/>
                          </a:solidFill>
                          <a:effectLst/>
                        </a:rPr>
                        <a:t>4,5</a:t>
                      </a:r>
                      <a:endParaRPr lang="es-CL" sz="700" b="0" i="0" u="none" strike="noStrike" dirty="0">
                        <a:solidFill>
                          <a:srgbClr val="5D5D5D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700" b="0" i="0" u="none" strike="noStrike" dirty="0">
                          <a:solidFill>
                            <a:srgbClr val="5D5D5D"/>
                          </a:solidFill>
                          <a:effectLst/>
                          <a:latin typeface="+mn-lt"/>
                        </a:rPr>
                        <a:t>IPC</a:t>
                      </a:r>
                      <a:endParaRPr lang="es-CL" sz="700" b="0" i="0" u="none" strike="noStrike" dirty="0">
                        <a:solidFill>
                          <a:srgbClr val="5D5D5D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89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700" u="none" strike="noStrike" dirty="0">
                          <a:solidFill>
                            <a:srgbClr val="5D5D5D"/>
                          </a:solidFill>
                          <a:effectLst/>
                        </a:rPr>
                        <a:t>32</a:t>
                      </a:r>
                      <a:endParaRPr lang="es-CL" sz="700" b="0" i="0" u="none" strike="noStrike" dirty="0">
                        <a:solidFill>
                          <a:srgbClr val="5D5D5D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22906">
                <a:tc>
                  <a:txBody>
                    <a:bodyPr/>
                    <a:lstStyle/>
                    <a:p>
                      <a:pPr marL="87313" indent="0" algn="l" fontAlgn="b"/>
                      <a:r>
                        <a:rPr lang="es-CL" sz="700" u="none" strike="noStrike" dirty="0">
                          <a:solidFill>
                            <a:srgbClr val="5D5D5D"/>
                          </a:solidFill>
                          <a:effectLst/>
                        </a:rPr>
                        <a:t>El Teniente</a:t>
                      </a:r>
                      <a:endParaRPr lang="es-CL" sz="700" b="1" i="0" u="none" strike="noStrike" dirty="0">
                        <a:solidFill>
                          <a:srgbClr val="5D5D5D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87313" indent="0" algn="ctr" fontAlgn="b"/>
                      <a:r>
                        <a:rPr lang="es-CL" sz="700" u="none" strike="noStrike" dirty="0">
                          <a:solidFill>
                            <a:srgbClr val="5D5D5D"/>
                          </a:solidFill>
                          <a:effectLst/>
                        </a:rPr>
                        <a:t>1, Rol A</a:t>
                      </a:r>
                      <a:endParaRPr lang="es-CL" sz="700" b="0" i="0" u="none" strike="noStrike" dirty="0">
                        <a:solidFill>
                          <a:srgbClr val="5D5D5D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700" u="none" strike="noStrike" dirty="0">
                          <a:solidFill>
                            <a:srgbClr val="5D5D5D"/>
                          </a:solidFill>
                          <a:effectLst/>
                        </a:rPr>
                        <a:t>oct-17</a:t>
                      </a:r>
                      <a:endParaRPr lang="es-CL" sz="700" b="0" i="0" u="none" strike="noStrike" dirty="0">
                        <a:solidFill>
                          <a:srgbClr val="5D5D5D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u="none" strike="noStrike" dirty="0">
                          <a:solidFill>
                            <a:srgbClr val="5D5D5D"/>
                          </a:solidFill>
                          <a:effectLst/>
                        </a:rPr>
                        <a:t>7,2</a:t>
                      </a:r>
                      <a:endParaRPr lang="es-CL" sz="700" b="0" i="0" u="none" strike="noStrike" dirty="0">
                        <a:solidFill>
                          <a:srgbClr val="5D5D5D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700" b="0" i="0" u="none" strike="noStrike" dirty="0">
                          <a:solidFill>
                            <a:srgbClr val="5D5D5D"/>
                          </a:solidFill>
                          <a:effectLst/>
                          <a:latin typeface="+mn-lt"/>
                        </a:rPr>
                        <a:t>IPC</a:t>
                      </a:r>
                      <a:endParaRPr lang="es-CL" sz="700" b="0" i="0" u="none" strike="noStrike" dirty="0">
                        <a:solidFill>
                          <a:srgbClr val="5D5D5D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700" u="none" strike="noStrike" dirty="0">
                          <a:solidFill>
                            <a:srgbClr val="5D5D5D"/>
                          </a:solidFill>
                          <a:effectLst/>
                        </a:rPr>
                        <a:t>36</a:t>
                      </a:r>
                      <a:endParaRPr lang="es-CL" sz="700" b="0" i="0" u="none" strike="noStrike" dirty="0">
                        <a:solidFill>
                          <a:srgbClr val="5D5D5D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07529">
                <a:tc>
                  <a:txBody>
                    <a:bodyPr/>
                    <a:lstStyle/>
                    <a:p>
                      <a:pPr marL="87313" indent="0" algn="l" fontAlgn="b"/>
                      <a:r>
                        <a:rPr lang="es-CL" sz="700" u="none" strike="noStrike" dirty="0">
                          <a:solidFill>
                            <a:srgbClr val="5D5D5D"/>
                          </a:solidFill>
                          <a:effectLst/>
                        </a:rPr>
                        <a:t>El Teniente</a:t>
                      </a:r>
                      <a:endParaRPr lang="es-CL" sz="700" b="1" i="0" u="none" strike="noStrike" dirty="0">
                        <a:solidFill>
                          <a:srgbClr val="5D5D5D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87313" indent="0" algn="ctr" fontAlgn="ctr"/>
                      <a:r>
                        <a:rPr lang="es-CL" sz="700" u="none" strike="noStrike" dirty="0">
                          <a:solidFill>
                            <a:srgbClr val="5D5D5D"/>
                          </a:solidFill>
                          <a:effectLst/>
                        </a:rPr>
                        <a:t>1, Rol B</a:t>
                      </a:r>
                      <a:endParaRPr lang="es-CL" sz="700" b="0" i="0" u="none" strike="noStrike" dirty="0">
                        <a:solidFill>
                          <a:srgbClr val="5D5D5D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700" u="none" strike="noStrike" dirty="0">
                          <a:solidFill>
                            <a:srgbClr val="5D5D5D"/>
                          </a:solidFill>
                          <a:effectLst/>
                        </a:rPr>
                        <a:t>nov-17</a:t>
                      </a:r>
                      <a:endParaRPr lang="es-CL" sz="700" b="0" i="0" u="none" strike="noStrike" dirty="0">
                        <a:solidFill>
                          <a:srgbClr val="5D5D5D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u="none" strike="noStrike" dirty="0">
                          <a:solidFill>
                            <a:srgbClr val="5D5D5D"/>
                          </a:solidFill>
                          <a:effectLst/>
                        </a:rPr>
                        <a:t>5,0</a:t>
                      </a:r>
                      <a:endParaRPr lang="es-CL" sz="700" b="0" i="0" u="none" strike="noStrike" dirty="0">
                        <a:solidFill>
                          <a:srgbClr val="5D5D5D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700" b="0" i="0" u="none" strike="noStrike" dirty="0">
                          <a:solidFill>
                            <a:srgbClr val="5D5D5D"/>
                          </a:solidFill>
                          <a:effectLst/>
                          <a:latin typeface="+mn-lt"/>
                        </a:rPr>
                        <a:t>IPC</a:t>
                      </a:r>
                      <a:endParaRPr lang="es-CL" sz="700" b="0" i="0" u="none" strike="noStrike" dirty="0">
                        <a:solidFill>
                          <a:srgbClr val="5D5D5D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700" u="none" strike="noStrike" dirty="0">
                          <a:solidFill>
                            <a:srgbClr val="5D5D5D"/>
                          </a:solidFill>
                          <a:effectLst/>
                        </a:rPr>
                        <a:t>36</a:t>
                      </a:r>
                      <a:endParaRPr lang="es-CL" sz="700" b="0" i="0" u="none" strike="noStrike" dirty="0">
                        <a:solidFill>
                          <a:srgbClr val="5D5D5D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92152">
                <a:tc>
                  <a:txBody>
                    <a:bodyPr/>
                    <a:lstStyle/>
                    <a:p>
                      <a:pPr marL="87313" indent="0" algn="l" fontAlgn="b"/>
                      <a:r>
                        <a:rPr lang="es-CL" sz="700" u="none" strike="noStrike" dirty="0">
                          <a:solidFill>
                            <a:srgbClr val="5D5D5D"/>
                          </a:solidFill>
                          <a:effectLst/>
                        </a:rPr>
                        <a:t>El Teniente</a:t>
                      </a:r>
                      <a:endParaRPr lang="es-CL" sz="700" b="1" i="0" u="none" strike="noStrike" dirty="0">
                        <a:solidFill>
                          <a:srgbClr val="5D5D5D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87313" indent="0" algn="ctr" fontAlgn="ctr">
                        <a:tabLst/>
                      </a:pPr>
                      <a:r>
                        <a:rPr lang="es-CL" sz="700" u="none" strike="noStrike" dirty="0">
                          <a:solidFill>
                            <a:srgbClr val="5D5D5D"/>
                          </a:solidFill>
                          <a:effectLst/>
                        </a:rPr>
                        <a:t>1, Rol B</a:t>
                      </a:r>
                      <a:endParaRPr lang="es-CL" sz="700" b="0" i="0" u="none" strike="noStrike" dirty="0">
                        <a:solidFill>
                          <a:srgbClr val="5D5D5D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700" u="none" strike="noStrike" dirty="0">
                          <a:solidFill>
                            <a:srgbClr val="5D5D5D"/>
                          </a:solidFill>
                          <a:effectLst/>
                        </a:rPr>
                        <a:t>nov-17</a:t>
                      </a:r>
                      <a:endParaRPr lang="es-CL" sz="700" b="0" i="0" u="none" strike="noStrike" dirty="0">
                        <a:solidFill>
                          <a:srgbClr val="5D5D5D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u="none" strike="noStrike" dirty="0">
                          <a:solidFill>
                            <a:srgbClr val="5D5D5D"/>
                          </a:solidFill>
                          <a:effectLst/>
                        </a:rPr>
                        <a:t>5,0</a:t>
                      </a:r>
                      <a:endParaRPr lang="es-CL" sz="700" b="0" i="0" u="none" strike="noStrike" dirty="0">
                        <a:solidFill>
                          <a:srgbClr val="5D5D5D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700" b="0" i="0" u="none" strike="noStrike" dirty="0">
                          <a:solidFill>
                            <a:srgbClr val="5D5D5D"/>
                          </a:solidFill>
                          <a:effectLst/>
                          <a:latin typeface="+mn-lt"/>
                        </a:rPr>
                        <a:t>IPC</a:t>
                      </a:r>
                      <a:endParaRPr lang="es-CL" sz="700" b="0" i="0" u="none" strike="noStrike" dirty="0">
                        <a:solidFill>
                          <a:srgbClr val="5D5D5D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700" u="none" strike="noStrike" dirty="0">
                          <a:solidFill>
                            <a:srgbClr val="5D5D5D"/>
                          </a:solidFill>
                          <a:effectLst/>
                        </a:rPr>
                        <a:t>36</a:t>
                      </a:r>
                      <a:endParaRPr lang="es-CL" sz="700" b="0" i="0" u="none" strike="noStrike" dirty="0">
                        <a:solidFill>
                          <a:srgbClr val="5D5D5D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42134">
                <a:tc>
                  <a:txBody>
                    <a:bodyPr/>
                    <a:lstStyle/>
                    <a:p>
                      <a:pPr marL="87313" indent="0" algn="l" fontAlgn="b"/>
                      <a:r>
                        <a:rPr lang="es-CL" sz="700" u="none" strike="noStrike" dirty="0">
                          <a:solidFill>
                            <a:srgbClr val="5D5D5D"/>
                          </a:solidFill>
                          <a:effectLst/>
                        </a:rPr>
                        <a:t>Ventanas</a:t>
                      </a:r>
                      <a:endParaRPr lang="es-CL" sz="700" b="1" i="0" u="none" strike="noStrike" dirty="0">
                        <a:solidFill>
                          <a:srgbClr val="5D5D5D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87313" indent="0" algn="ctr" fontAlgn="b"/>
                      <a:r>
                        <a:rPr lang="es-CL" sz="700" u="none" strike="noStrike" dirty="0">
                          <a:solidFill>
                            <a:srgbClr val="5D5D5D"/>
                          </a:solidFill>
                          <a:effectLst/>
                        </a:rPr>
                        <a:t>2, Rol B</a:t>
                      </a:r>
                      <a:endParaRPr lang="es-CL" sz="700" b="0" i="0" u="none" strike="noStrike" dirty="0">
                        <a:solidFill>
                          <a:srgbClr val="5D5D5D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700" u="none" strike="noStrike" dirty="0">
                          <a:solidFill>
                            <a:srgbClr val="5D5D5D"/>
                          </a:solidFill>
                          <a:effectLst/>
                        </a:rPr>
                        <a:t>dic-17</a:t>
                      </a:r>
                      <a:endParaRPr lang="es-CL" sz="700" b="0" i="0" u="none" strike="noStrike" dirty="0">
                        <a:solidFill>
                          <a:srgbClr val="5D5D5D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u="none" strike="noStrike" dirty="0">
                          <a:solidFill>
                            <a:srgbClr val="5D5D5D"/>
                          </a:solidFill>
                          <a:effectLst/>
                        </a:rPr>
                        <a:t>3,9</a:t>
                      </a:r>
                      <a:endParaRPr lang="es-CL" sz="700" b="0" i="0" u="none" strike="noStrike" dirty="0">
                        <a:solidFill>
                          <a:srgbClr val="5D5D5D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700" u="none" strike="noStrike" dirty="0">
                          <a:solidFill>
                            <a:srgbClr val="5D5D5D"/>
                          </a:solidFill>
                          <a:effectLst/>
                        </a:rPr>
                        <a:t>1,00%</a:t>
                      </a:r>
                      <a:endParaRPr lang="es-CL" sz="700" b="0" i="0" u="none" strike="noStrike" dirty="0">
                        <a:solidFill>
                          <a:srgbClr val="5D5D5D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700" u="none" strike="noStrike" dirty="0">
                          <a:solidFill>
                            <a:srgbClr val="5D5D5D"/>
                          </a:solidFill>
                          <a:effectLst/>
                        </a:rPr>
                        <a:t>36</a:t>
                      </a:r>
                      <a:endParaRPr lang="es-CL" sz="700" b="0" i="0" u="none" strike="noStrike" dirty="0">
                        <a:solidFill>
                          <a:srgbClr val="5D5D5D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96850">
                <a:tc>
                  <a:txBody>
                    <a:bodyPr/>
                    <a:lstStyle/>
                    <a:p>
                      <a:pPr marL="87313" indent="0" algn="l" fontAlgn="b"/>
                      <a:r>
                        <a:rPr lang="es-CL" sz="700" u="none" strike="noStrike" dirty="0">
                          <a:solidFill>
                            <a:srgbClr val="5D5D5D"/>
                          </a:solidFill>
                          <a:effectLst/>
                        </a:rPr>
                        <a:t>Casa</a:t>
                      </a:r>
                      <a:r>
                        <a:rPr lang="es-CL" sz="700" u="none" strike="noStrike" baseline="0" dirty="0">
                          <a:solidFill>
                            <a:srgbClr val="5D5D5D"/>
                          </a:solidFill>
                          <a:effectLst/>
                        </a:rPr>
                        <a:t> Matriz</a:t>
                      </a:r>
                      <a:endParaRPr lang="es-CL" sz="700" b="1" i="0" u="none" strike="noStrike" dirty="0">
                        <a:solidFill>
                          <a:srgbClr val="5D5D5D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6C1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87313" indent="0" algn="ctr" fontAlgn="b">
                        <a:tabLst/>
                      </a:pPr>
                      <a:r>
                        <a:rPr lang="es-CL" sz="700" u="none" strike="noStrike" dirty="0">
                          <a:solidFill>
                            <a:srgbClr val="5D5D5D"/>
                          </a:solidFill>
                          <a:effectLst/>
                        </a:rPr>
                        <a:t>1, Rol B</a:t>
                      </a:r>
                      <a:endParaRPr lang="es-CL" sz="700" b="0" i="0" u="none" strike="noStrike" dirty="0">
                        <a:solidFill>
                          <a:srgbClr val="5D5D5D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6C1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700" u="none" strike="noStrike" dirty="0">
                          <a:solidFill>
                            <a:srgbClr val="5D5D5D"/>
                          </a:solidFill>
                          <a:effectLst/>
                        </a:rPr>
                        <a:t>dic-17</a:t>
                      </a:r>
                      <a:endParaRPr lang="es-CL" sz="700" b="0" i="0" u="none" strike="noStrike" dirty="0">
                        <a:solidFill>
                          <a:srgbClr val="5D5D5D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6C1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u="none" strike="noStrike" dirty="0">
                          <a:solidFill>
                            <a:srgbClr val="5D5D5D"/>
                          </a:solidFill>
                          <a:effectLst/>
                        </a:rPr>
                        <a:t>3,6</a:t>
                      </a:r>
                      <a:endParaRPr lang="es-CL" sz="700" b="0" i="0" u="none" strike="noStrike" dirty="0">
                        <a:solidFill>
                          <a:srgbClr val="5D5D5D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6C1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700" u="none" strike="noStrike" dirty="0">
                          <a:solidFill>
                            <a:srgbClr val="5D5D5D"/>
                          </a:solidFill>
                          <a:effectLst/>
                        </a:rPr>
                        <a:t>1,00%</a:t>
                      </a:r>
                      <a:endParaRPr lang="es-CL" sz="700" b="0" i="0" u="none" strike="noStrike" dirty="0">
                        <a:solidFill>
                          <a:srgbClr val="5D5D5D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6C1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700" u="none" strike="noStrike" dirty="0">
                          <a:solidFill>
                            <a:srgbClr val="5D5D5D"/>
                          </a:solidFill>
                          <a:effectLst/>
                        </a:rPr>
                        <a:t>36</a:t>
                      </a:r>
                      <a:endParaRPr lang="es-CL" sz="700" b="0" i="0" u="none" strike="noStrike" dirty="0">
                        <a:solidFill>
                          <a:srgbClr val="5D5D5D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6C1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  <p:sp>
        <p:nvSpPr>
          <p:cNvPr id="6" name="Rectángulo 5">
            <a:extLst>
              <a:ext uri="{FF2B5EF4-FFF2-40B4-BE49-F238E27FC236}">
                <a16:creationId xmlns:a16="http://schemas.microsoft.com/office/drawing/2014/main" xmlns="" id="{2D85C706-0F25-40E9-A63F-CAC59EEFEE0A}"/>
              </a:ext>
            </a:extLst>
          </p:cNvPr>
          <p:cNvSpPr/>
          <p:nvPr/>
        </p:nvSpPr>
        <p:spPr>
          <a:xfrm>
            <a:off x="980122" y="1660826"/>
            <a:ext cx="7183756" cy="4571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xmlns="" id="{C7A9DC4B-B66E-45FD-870A-86DEFDDBD9F1}"/>
              </a:ext>
            </a:extLst>
          </p:cNvPr>
          <p:cNvSpPr/>
          <p:nvPr/>
        </p:nvSpPr>
        <p:spPr>
          <a:xfrm>
            <a:off x="978962" y="4396332"/>
            <a:ext cx="7183756" cy="4571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803225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416467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xmlns="" id="{285F9866-8970-484A-BD46-51C52428EB0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6" name="Imagen 5" descr="Imagen que contiene persona, exterior, hombre, sombrero&#10;&#10;Descripción generada automáticamente">
            <a:extLst>
              <a:ext uri="{FF2B5EF4-FFF2-40B4-BE49-F238E27FC236}">
                <a16:creationId xmlns:a16="http://schemas.microsoft.com/office/drawing/2014/main" xmlns="" id="{23EC39D0-279A-4272-9D0F-8FEB5B09064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207" b="12198"/>
          <a:stretch/>
        </p:blipFill>
        <p:spPr>
          <a:xfrm>
            <a:off x="111986" y="109673"/>
            <a:ext cx="4460013" cy="4516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6284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xmlns="" id="{24AC87A0-32D1-4D42-9FC2-C3A1B4F2917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21344DEC-DE4A-4CD3-9D76-5170AF9326D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963625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xmlns="" id="{DD70D13B-7B9E-48AC-9514-5DEBBADE5E6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347400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xmlns="" id="{108AF1B8-8C12-4D5E-97FB-B882FA7B57A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1E22D80B-61A6-42CE-8777-AE8897EA649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Imagen 3" descr="Imagen que contiene alimentos&#10;&#10;Descripción generada automáticamente">
            <a:extLst>
              <a:ext uri="{FF2B5EF4-FFF2-40B4-BE49-F238E27FC236}">
                <a16:creationId xmlns:a16="http://schemas.microsoft.com/office/drawing/2014/main" xmlns="" id="{7BFD53A2-BAD1-4717-B1D3-3D7D1CEF846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5" t="2281" r="50000" b="10176"/>
          <a:stretch/>
        </p:blipFill>
        <p:spPr>
          <a:xfrm>
            <a:off x="117309" y="117566"/>
            <a:ext cx="4454692" cy="4515625"/>
          </a:xfrm>
          <a:prstGeom prst="rect">
            <a:avLst/>
          </a:prstGeom>
        </p:spPr>
      </p:pic>
      <p:pic>
        <p:nvPicPr>
          <p:cNvPr id="6" name="Imagen 5" descr="Imagen que contiene exterior, persona, hombre, nieve&#10;&#10;Descripción generada automáticamente">
            <a:extLst>
              <a:ext uri="{FF2B5EF4-FFF2-40B4-BE49-F238E27FC236}">
                <a16:creationId xmlns:a16="http://schemas.microsoft.com/office/drawing/2014/main" xmlns="" id="{C2352B3C-FBC4-427E-8C34-5C6386D81C0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1907" t="4571" r="10368" b="7635"/>
          <a:stretch/>
        </p:blipFill>
        <p:spPr>
          <a:xfrm>
            <a:off x="117309" y="117566"/>
            <a:ext cx="4454692" cy="4515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52408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xmlns="" id="{9DA4D035-C4D1-4DC3-A76F-2EA665B0A06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0207A64F-0AD6-4B74-8235-39E6BCBA94A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3BEA4B5A-10F2-4D1B-95C5-61E22A913D6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xmlns="" id="{81790331-3B40-4F25-A56E-8B43D8B1575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texto 5">
            <a:extLst>
              <a:ext uri="{FF2B5EF4-FFF2-40B4-BE49-F238E27FC236}">
                <a16:creationId xmlns:a16="http://schemas.microsoft.com/office/drawing/2014/main" xmlns="" id="{F66FABFD-2F04-483A-B13B-E3E865FB9DF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texto 6">
            <a:extLst>
              <a:ext uri="{FF2B5EF4-FFF2-40B4-BE49-F238E27FC236}">
                <a16:creationId xmlns:a16="http://schemas.microsoft.com/office/drawing/2014/main" xmlns="" id="{4A5FF936-EE29-4BFE-A9AF-67C16AA88B1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8" name="Marcador de texto 7">
            <a:extLst>
              <a:ext uri="{FF2B5EF4-FFF2-40B4-BE49-F238E27FC236}">
                <a16:creationId xmlns:a16="http://schemas.microsoft.com/office/drawing/2014/main" xmlns="" id="{DE494DA1-4F3B-4308-8E4C-CA56B7DB30B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texto 8">
            <a:extLst>
              <a:ext uri="{FF2B5EF4-FFF2-40B4-BE49-F238E27FC236}">
                <a16:creationId xmlns:a16="http://schemas.microsoft.com/office/drawing/2014/main" xmlns="" id="{8965136B-D4D1-4C52-B625-D182DABAE8A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10" name="Marcador de texto 9">
            <a:extLst>
              <a:ext uri="{FF2B5EF4-FFF2-40B4-BE49-F238E27FC236}">
                <a16:creationId xmlns:a16="http://schemas.microsoft.com/office/drawing/2014/main" xmlns="" id="{81C3CEC3-049F-4414-96FD-7871486BC77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14" name="Imagen 13" descr="Imagen que contiene exterior, persona, hombre, nieve&#10;&#10;Descripción generada automáticamente">
            <a:extLst>
              <a:ext uri="{FF2B5EF4-FFF2-40B4-BE49-F238E27FC236}">
                <a16:creationId xmlns:a16="http://schemas.microsoft.com/office/drawing/2014/main" xmlns="" id="{17329B65-9C15-4B4A-AFFD-99F6D3F16F6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467" t="2281" r="30467" b="10000"/>
          <a:stretch/>
        </p:blipFill>
        <p:spPr>
          <a:xfrm>
            <a:off x="117307" y="117308"/>
            <a:ext cx="3014831" cy="4511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8483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xmlns="" id="{5B928BA2-F4ED-42FB-A117-5B163C82A10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6FC28D63-B422-4491-9C68-598E78733CB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9F4AB1CC-5892-4A12-B09C-B11CBAFA719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xmlns="" id="{FD588037-B59E-45E1-803D-9D387989724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texto 5">
            <a:extLst>
              <a:ext uri="{FF2B5EF4-FFF2-40B4-BE49-F238E27FC236}">
                <a16:creationId xmlns:a16="http://schemas.microsoft.com/office/drawing/2014/main" xmlns="" id="{A1E83420-CC4F-4809-9174-071C0C612800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texto 6">
            <a:extLst>
              <a:ext uri="{FF2B5EF4-FFF2-40B4-BE49-F238E27FC236}">
                <a16:creationId xmlns:a16="http://schemas.microsoft.com/office/drawing/2014/main" xmlns="" id="{F72406D3-C909-4508-83DE-40866F33E6E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11" name="Imagen 10" descr="Imagen que contiene persona, parado, mujer, gente&#10;&#10;Descripción generada automáticamente">
            <a:extLst>
              <a:ext uri="{FF2B5EF4-FFF2-40B4-BE49-F238E27FC236}">
                <a16:creationId xmlns:a16="http://schemas.microsoft.com/office/drawing/2014/main" xmlns="" id="{4BB4BA6C-0605-4FA0-B35B-530BA0AF45C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9" t="15210" r="-119" b="46451"/>
          <a:stretch/>
        </p:blipFill>
        <p:spPr>
          <a:xfrm>
            <a:off x="114300" y="111562"/>
            <a:ext cx="8925988" cy="2280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1041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xmlns="" id="{0E7166EF-6DE9-4EC7-8F7A-F4D3AF381DC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4007CEBE-2036-45ED-8A09-63CAA7D4FF6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08BB2D66-53AA-4133-9B7E-BB7B2FC2D82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xmlns="" id="{D94FFD96-1B0C-472A-9A30-4A762211CF8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texto 5">
            <a:extLst>
              <a:ext uri="{FF2B5EF4-FFF2-40B4-BE49-F238E27FC236}">
                <a16:creationId xmlns:a16="http://schemas.microsoft.com/office/drawing/2014/main" xmlns="" id="{79A3EF70-5B0A-41BD-B0A3-22A2E8BA267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texto 6">
            <a:extLst>
              <a:ext uri="{FF2B5EF4-FFF2-40B4-BE49-F238E27FC236}">
                <a16:creationId xmlns:a16="http://schemas.microsoft.com/office/drawing/2014/main" xmlns="" id="{42F34771-5F86-4389-A0C7-9992C02B859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8" name="Marcador de texto 7">
            <a:extLst>
              <a:ext uri="{FF2B5EF4-FFF2-40B4-BE49-F238E27FC236}">
                <a16:creationId xmlns:a16="http://schemas.microsoft.com/office/drawing/2014/main" xmlns="" id="{9802E8E3-C7A6-41EB-971D-BC2B3700BB0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texto 8">
            <a:extLst>
              <a:ext uri="{FF2B5EF4-FFF2-40B4-BE49-F238E27FC236}">
                <a16:creationId xmlns:a16="http://schemas.microsoft.com/office/drawing/2014/main" xmlns="" id="{DD053ACA-348C-44FF-A0D0-E0EF0044D04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10" name="Marcador de texto 9">
            <a:extLst>
              <a:ext uri="{FF2B5EF4-FFF2-40B4-BE49-F238E27FC236}">
                <a16:creationId xmlns:a16="http://schemas.microsoft.com/office/drawing/2014/main" xmlns="" id="{431D1ED5-29FD-43BC-87BC-36988CAC37A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11" name="Marcador de texto 10">
            <a:extLst>
              <a:ext uri="{FF2B5EF4-FFF2-40B4-BE49-F238E27FC236}">
                <a16:creationId xmlns:a16="http://schemas.microsoft.com/office/drawing/2014/main" xmlns="" id="{07D62117-427D-474E-990B-2E9A2A8A720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>
            <a:normAutofit lnSpcReduction="10000"/>
          </a:bodyPr>
          <a:lstStyle/>
          <a:p>
            <a:endParaRPr lang="es-CL"/>
          </a:p>
        </p:txBody>
      </p:sp>
      <p:pic>
        <p:nvPicPr>
          <p:cNvPr id="15" name="Imagen 14" descr="Imagen que contiene persona, exterior, hombre, sombrero&#10;&#10;Descripción generada automáticamente">
            <a:extLst>
              <a:ext uri="{FF2B5EF4-FFF2-40B4-BE49-F238E27FC236}">
                <a16:creationId xmlns:a16="http://schemas.microsoft.com/office/drawing/2014/main" xmlns="" id="{7067C71E-6C2E-4A1C-8AC0-A3E257481BE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670" t="949" r="21106" b="11551"/>
          <a:stretch/>
        </p:blipFill>
        <p:spPr>
          <a:xfrm>
            <a:off x="117308" y="123825"/>
            <a:ext cx="3104147" cy="4500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4704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xmlns="" id="{1C08B6DB-4C9D-4D02-9404-5B11FE15B68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734D3BC5-5DCF-4F0E-A5E6-37B5671AA74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A063ADA0-E0EC-4D74-B600-5345A367BD5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xmlns="" id="{E61818BD-2E1B-4D59-BE0E-8C9D06E6F7B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texto 5">
            <a:extLst>
              <a:ext uri="{FF2B5EF4-FFF2-40B4-BE49-F238E27FC236}">
                <a16:creationId xmlns:a16="http://schemas.microsoft.com/office/drawing/2014/main" xmlns="" id="{8459BC98-C058-454A-BD4D-ACABB74AEF7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texto 6">
            <a:extLst>
              <a:ext uri="{FF2B5EF4-FFF2-40B4-BE49-F238E27FC236}">
                <a16:creationId xmlns:a16="http://schemas.microsoft.com/office/drawing/2014/main" xmlns="" id="{1DC17985-62E4-45A7-81E9-F1BC4437E54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8" name="Marcador de texto 7">
            <a:extLst>
              <a:ext uri="{FF2B5EF4-FFF2-40B4-BE49-F238E27FC236}">
                <a16:creationId xmlns:a16="http://schemas.microsoft.com/office/drawing/2014/main" xmlns="" id="{FEA2273D-80E9-4E99-90A8-ADB41956323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texto 8">
            <a:extLst>
              <a:ext uri="{FF2B5EF4-FFF2-40B4-BE49-F238E27FC236}">
                <a16:creationId xmlns:a16="http://schemas.microsoft.com/office/drawing/2014/main" xmlns="" id="{875FB363-8C84-441C-8B80-F8E50CCB07A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10" name="Marcador de texto 9">
            <a:extLst>
              <a:ext uri="{FF2B5EF4-FFF2-40B4-BE49-F238E27FC236}">
                <a16:creationId xmlns:a16="http://schemas.microsoft.com/office/drawing/2014/main" xmlns="" id="{B589BA41-70B4-4A38-A451-90DCBDAA6B8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11" name="Marcador de texto 10">
            <a:extLst>
              <a:ext uri="{FF2B5EF4-FFF2-40B4-BE49-F238E27FC236}">
                <a16:creationId xmlns:a16="http://schemas.microsoft.com/office/drawing/2014/main" xmlns="" id="{2A98BB55-DBA2-4F21-8498-DB2DD19EC8D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>
            <a:normAutofit lnSpcReduction="10000"/>
          </a:bodyPr>
          <a:lstStyle/>
          <a:p>
            <a:endParaRPr lang="es-CL"/>
          </a:p>
        </p:txBody>
      </p:sp>
      <p:sp>
        <p:nvSpPr>
          <p:cNvPr id="12" name="Marcador de texto 11">
            <a:extLst>
              <a:ext uri="{FF2B5EF4-FFF2-40B4-BE49-F238E27FC236}">
                <a16:creationId xmlns:a16="http://schemas.microsoft.com/office/drawing/2014/main" xmlns="" id="{6F671D5C-2EC4-498A-988C-E3E414C7A5C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1379124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negros">
      <a:dk1>
        <a:srgbClr val="0072B1"/>
      </a:dk1>
      <a:lt1>
        <a:srgbClr val="FFFFFF"/>
      </a:lt1>
      <a:dk2>
        <a:srgbClr val="106470"/>
      </a:dk2>
      <a:lt2>
        <a:srgbClr val="C4C1A0"/>
      </a:lt2>
      <a:accent1>
        <a:srgbClr val="0098AA"/>
      </a:accent1>
      <a:accent2>
        <a:srgbClr val="7A2531"/>
      </a:accent2>
      <a:accent3>
        <a:srgbClr val="36424A"/>
      </a:accent3>
      <a:accent4>
        <a:srgbClr val="C13832"/>
      </a:accent4>
      <a:accent5>
        <a:srgbClr val="F4AA00"/>
      </a:accent5>
      <a:accent6>
        <a:srgbClr val="E55302"/>
      </a:accent6>
      <a:hlink>
        <a:srgbClr val="0098AA"/>
      </a:hlink>
      <a:folHlink>
        <a:srgbClr val="E5530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ción11" id="{FDBEF5CF-80A9-489A-8A0A-BECD0526CE3B}" vid="{FB265E86-9C70-4BEC-82DD-768380DD64B9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PLANTILLA PPT PARA IMPRESO C</Template>
  <TotalTime>0</TotalTime>
  <Words>96</Words>
  <Application>Microsoft Office PowerPoint</Application>
  <PresentationFormat>Presentación en pantalla (16:9)</PresentationFormat>
  <Paragraphs>56</Paragraphs>
  <Slides>13</Slides>
  <Notes>0</Notes>
  <HiddenSlides>0</HiddenSlides>
  <MMClips>0</MMClips>
  <ScaleCrop>false</ScaleCrop>
  <HeadingPairs>
    <vt:vector size="8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Tema de Office</vt:lpstr>
      <vt:lpstr>Worksheet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Manager/>
  <Company>CODELCO</Company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subject/>
  <dc:creator>Tolmo Pacheco Cecilia (Codelco-Casa Matriz)</dc:creator>
  <cp:keywords/>
  <dc:description/>
  <cp:lastModifiedBy>Tolmo Pacheco Cecilia (Codelco-Casa Matriz)</cp:lastModifiedBy>
  <cp:revision>1</cp:revision>
  <cp:lastPrinted>2018-01-16T01:03:43Z</cp:lastPrinted>
  <dcterms:created xsi:type="dcterms:W3CDTF">2020-01-24T16:13:51Z</dcterms:created>
  <dcterms:modified xsi:type="dcterms:W3CDTF">2020-01-24T16:14:14Z</dcterms:modified>
  <cp:category>copper29</cp:category>
</cp:coreProperties>
</file>