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0098AA"/>
    <a:srgbClr val="75DFEC"/>
    <a:srgbClr val="008998"/>
    <a:srgbClr val="66C1CC"/>
    <a:srgbClr val="33ADBB"/>
    <a:srgbClr val="00AFC3"/>
    <a:srgbClr val="0199AA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/>
  </p:normalViewPr>
  <p:slideViewPr>
    <p:cSldViewPr snapToGrid="0" snapToObjects="1">
      <p:cViewPr varScale="1">
        <p:scale>
          <a:sx n="154" d="100"/>
          <a:sy n="154" d="100"/>
        </p:scale>
        <p:origin x="3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99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52084184"/>
        <c:axId val="252085360"/>
      </c:barChart>
      <c:catAx>
        <c:axId val="25208418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252085360"/>
        <c:crosses val="autoZero"/>
        <c:auto val="1"/>
        <c:lblAlgn val="ctr"/>
        <c:lblOffset val="100"/>
        <c:noMultiLvlLbl val="0"/>
      </c:catAx>
      <c:valAx>
        <c:axId val="252085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25208418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1C4688A4-A701-4F99-9BC8-2F1B049EE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D7952D0-2F0C-492F-9A84-B790334266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16264A7-2419-4137-8EFA-6C52D5C56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12" y="1023376"/>
            <a:ext cx="3845549" cy="75913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F5DDCC1-15B7-4634-B361-D4C9D373C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" y="1020200"/>
            <a:ext cx="3845549" cy="759134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88AAD4-BC38-424D-8CC5-CD0DEFE47CA1}"/>
              </a:ext>
            </a:extLst>
          </p:cNvPr>
          <p:cNvSpPr txBox="1"/>
          <p:nvPr userDrawn="1"/>
        </p:nvSpPr>
        <p:spPr>
          <a:xfrm>
            <a:off x="2975065" y="4792373"/>
            <a:ext cx="3461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66666"/>
                </a:solidFill>
                <a:latin typeface="+mj-lt"/>
              </a:rPr>
              <a:t>Si encuentra este documento por favor entregarlo al gerente de área </a:t>
            </a:r>
            <a:endParaRPr lang="es-CL" sz="9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A348A02-7980-435A-9E3D-8D9494BD4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79CA897-4054-4A3D-BDB1-F863BA6FD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9"/>
          <a:stretch/>
        </p:blipFill>
        <p:spPr>
          <a:xfrm>
            <a:off x="1905" y="0"/>
            <a:ext cx="9142095" cy="473412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4"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7CFAE1A-1545-4073-8B2E-1C88D1503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6897" cy="4784271"/>
          </a:xfrm>
          <a:prstGeom prst="rect">
            <a:avLst/>
          </a:prstGeom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380C411-8C80-4496-A5DD-511512C3C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4DA2885-1410-48EE-8716-380FE9DF859B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5862579-BC91-4009-894E-049DE64BD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6AE16333-C5E2-447D-8975-20FE37B6A0C8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INFORMACIÓN CONFIDENCIAL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525558A6-20B5-4723-8335-568DE9A9D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t="43821" r="31673" b="21669"/>
          <a:stretch/>
        </p:blipFill>
        <p:spPr>
          <a:xfrm>
            <a:off x="5878146" y="4873818"/>
            <a:ext cx="176349" cy="173854"/>
          </a:xfrm>
          <a:prstGeom prst="rect">
            <a:avLst/>
          </a:prstGeom>
        </p:spPr>
      </p:pic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C5B50574-0950-47AA-87D6-A9B7F7498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94865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8753402" imgH="6372143" progId="Excel.Sheet.8">
                  <p:embed/>
                </p:oleObj>
              </mc:Choice>
              <mc:Fallback>
                <p:oleObj name="Worksheet" r:id="rId3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00681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Worksheet" r:id="rId5" imgW="4552768" imgH="2809942" progId="Excel.Sheet.8">
                  <p:embed/>
                </p:oleObj>
              </mc:Choice>
              <mc:Fallback>
                <p:oleObj name="Worksheet" r:id="rId5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782259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9B0735-4B82-4060-8BC3-B341FEAF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88395"/>
              </p:ext>
            </p:extLst>
          </p:nvPr>
        </p:nvGraphicFramePr>
        <p:xfrm>
          <a:off x="980122" y="1368251"/>
          <a:ext cx="7183756" cy="3055981"/>
        </p:xfrm>
        <a:graphic>
          <a:graphicData uri="http://schemas.openxmlformats.org/drawingml/2006/table">
            <a:tbl>
              <a:tblPr/>
              <a:tblGrid>
                <a:gridCol w="1243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2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81000" marR="6321" marT="6321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98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7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B9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7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7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2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7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6E4AA035-59E8-4350-9A4C-6FB298C033DF}" vid="{557ED86E-8EB2-4E86-95AB-174DF12C59C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CYAN C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2020-01-24T16:12:44Z</dcterms:created>
  <dcterms:modified xsi:type="dcterms:W3CDTF">2020-01-24T16:13:16Z</dcterms:modified>
  <cp:category>copper29</cp:category>
</cp:coreProperties>
</file>