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098AA"/>
    <a:srgbClr val="75DFEC"/>
    <a:srgbClr val="008998"/>
    <a:srgbClr val="66C1CC"/>
    <a:srgbClr val="33ADBB"/>
    <a:srgbClr val="00AFC3"/>
    <a:srgbClr val="0199AA"/>
    <a:srgbClr val="E1E1E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46"/>
  </p:normalViewPr>
  <p:slideViewPr>
    <p:cSldViewPr snapToGrid="0" snapToObjects="1">
      <p:cViewPr>
        <p:scale>
          <a:sx n="163" d="100"/>
          <a:sy n="163" d="100"/>
        </p:scale>
        <p:origin x="150" y="-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2" d="100"/>
          <a:sy n="52" d="100"/>
        </p:scale>
        <p:origin x="286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D-49C8-8082-97ADBF9AECF4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8998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4D-49C8-8082-97ADBF9AE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79833936"/>
        <c:axId val="479831584"/>
      </c:barChart>
      <c:catAx>
        <c:axId val="479833936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479831584"/>
        <c:crosses val="autoZero"/>
        <c:auto val="1"/>
        <c:lblAlgn val="ctr"/>
        <c:lblOffset val="100"/>
        <c:noMultiLvlLbl val="0"/>
      </c:catAx>
      <c:valAx>
        <c:axId val="479831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479833936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AE85-EC6B-FA46-A536-3880D224E2C7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BF21-B12F-2A40-863B-327E430D26D1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D8B6B-3DEB-3E46-AC6C-D8E04D3D030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50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46F35617-5C9F-4BFD-8910-392EEB23CE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A7598D0-A193-4EEC-828B-50830E0EC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16264A7-2419-4137-8EFA-6C52D5C56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12" y="1023376"/>
            <a:ext cx="3845549" cy="75913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8F5DDCC1-15B7-4634-B361-D4C9D373C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8" y="1020200"/>
            <a:ext cx="3845549" cy="759134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1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840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2F02B815-E383-453A-8FB9-069D0D336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6EA2173-B174-4DC5-B2BC-8E693AA2B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8" y="1493197"/>
            <a:ext cx="3395225" cy="19098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FBBC411-F772-4C5B-AB31-670CC9F3B406}"/>
              </a:ext>
            </a:extLst>
          </p:cNvPr>
          <p:cNvSpPr txBox="1"/>
          <p:nvPr userDrawn="1"/>
        </p:nvSpPr>
        <p:spPr>
          <a:xfrm>
            <a:off x="2975065" y="3096067"/>
            <a:ext cx="34616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50" dirty="0">
                <a:solidFill>
                  <a:srgbClr val="666666"/>
                </a:solidFill>
                <a:latin typeface="+mj-lt"/>
              </a:rPr>
              <a:t>GRACIAS POR TU ATENCIÓN </a:t>
            </a:r>
            <a:endParaRPr lang="es-CL" sz="2250" dirty="0">
              <a:solidFill>
                <a:srgbClr val="66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22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A348A02-7980-435A-9E3D-8D9494BD4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79CA897-4054-4A3D-BDB1-F863BA6FD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9"/>
          <a:stretch/>
        </p:blipFill>
        <p:spPr>
          <a:xfrm>
            <a:off x="1905" y="0"/>
            <a:ext cx="9142095" cy="473412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42497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D03F62-5A9F-45CB-AAA9-C878FE558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4"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804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D03F62-5A9F-45CB-AAA9-C878FE558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499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D03F62-5A9F-45CB-AAA9-C878FE558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77684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D03F62-5A9F-45CB-AAA9-C878FE558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707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orient="horz" pos="78" userDrawn="1">
          <p15:clr>
            <a:srgbClr val="FBAE40"/>
          </p15:clr>
        </p15:guide>
        <p15:guide id="5" orient="horz" pos="2913" userDrawn="1">
          <p15:clr>
            <a:srgbClr val="FBAE40"/>
          </p15:clr>
        </p15:guide>
        <p15:guide id="6" pos="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7CFAE1A-1545-4073-8B2E-1C88D1503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6897" cy="4784271"/>
          </a:xfrm>
          <a:prstGeom prst="rect">
            <a:avLst/>
          </a:prstGeom>
        </p:spPr>
      </p:pic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18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431478B-598F-4C42-ADB1-0BCA54DC9C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26012B2-B330-4DA3-9B7A-7E939B3FBF2D}"/>
              </a:ext>
            </a:extLst>
          </p:cNvPr>
          <p:cNvSpPr txBox="1"/>
          <p:nvPr userDrawn="1"/>
        </p:nvSpPr>
        <p:spPr>
          <a:xfrm>
            <a:off x="504864" y="4828560"/>
            <a:ext cx="135246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75" dirty="0">
                <a:solidFill>
                  <a:srgbClr val="666666"/>
                </a:solidFill>
                <a:latin typeface="+mj-lt"/>
              </a:rPr>
              <a:t>NOMBRE ÁREA | FECHA</a:t>
            </a:r>
            <a:endParaRPr lang="es-CL" sz="1013" dirty="0">
              <a:solidFill>
                <a:srgbClr val="666666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F317C7E-D758-4E97-8A22-E33AA8D21D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2" r="67882" b="12504"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0D16681-0E86-4108-8AFE-00D34543EF8E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USO GENERAL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:a16="http://schemas.microsoft.com/office/drawing/2014/main" xmlns="" id="{B916FF45-D89E-414B-B370-1556478D356F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AB14CCA-3CC4-49E4-B8DE-C0576E5142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7" t="26039" r="23156" b="17540"/>
          <a:stretch/>
        </p:blipFill>
        <p:spPr>
          <a:xfrm>
            <a:off x="6452703" y="4780685"/>
            <a:ext cx="230546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92" r:id="rId9"/>
    <p:sldLayoutId id="2147483693" r:id="rId10"/>
    <p:sldLayoutId id="2147483694" r:id="rId11"/>
    <p:sldLayoutId id="2147483686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082A0-B987-4656-BB0E-4ED4319E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502184-B726-499A-81B9-2E884B8BD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47172D-78B7-47D1-9D15-BEF73F96E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9978417C-2C4C-4696-AEB9-7549E0131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6" t="9398" r="1315" b="34068"/>
          <a:stretch/>
        </p:blipFill>
        <p:spPr>
          <a:xfrm>
            <a:off x="113697" y="123825"/>
            <a:ext cx="8922353" cy="35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74CD03-DEA9-420A-9A55-04D53A35E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33FB80-01E9-4131-B9F7-4A6C524F6D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28E5AE-F025-4230-925A-395280AE69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CD03D17-4517-47AD-90F9-9A027E0B37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4A3DEEB5-A93C-485D-A9F5-5E801112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5E69B00-079A-4949-89AF-F25375206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C0E659F-5484-4C59-A4E3-ADA98A541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74F11C97-0179-44BD-9FAD-7FE59B2E90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10" name="5 Objeto">
            <a:extLst>
              <a:ext uri="{FF2B5EF4-FFF2-40B4-BE49-F238E27FC236}">
                <a16:creationId xmlns:a16="http://schemas.microsoft.com/office/drawing/2014/main" xmlns="" id="{CFA038B2-A0D6-4124-90F5-0E5B4C6A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194865"/>
              </p:ext>
            </p:extLst>
          </p:nvPr>
        </p:nvGraphicFramePr>
        <p:xfrm>
          <a:off x="868363" y="1485900"/>
          <a:ext cx="34829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Worksheet" r:id="rId3" imgW="8753402" imgH="6372143" progId="Excel.Sheet.8">
                  <p:embed/>
                </p:oleObj>
              </mc:Choice>
              <mc:Fallback>
                <p:oleObj name="Worksheet" r:id="rId3" imgW="8753402" imgH="6372143" progId="Excel.Sheet.8">
                  <p:embed/>
                  <p:pic>
                    <p:nvPicPr>
                      <p:cNvPr id="5" name="5 Objeto">
                        <a:extLst>
                          <a:ext uri="{FF2B5EF4-FFF2-40B4-BE49-F238E27FC236}">
                            <a16:creationId xmlns:a16="http://schemas.microsoft.com/office/drawing/2014/main" xmlns="" id="{04496A41-4D42-4335-B170-A7F4C27B7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485900"/>
                        <a:ext cx="34829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6 Objeto">
            <a:extLst>
              <a:ext uri="{FF2B5EF4-FFF2-40B4-BE49-F238E27FC236}">
                <a16:creationId xmlns:a16="http://schemas.microsoft.com/office/drawing/2014/main" xmlns="" id="{AED0116C-668F-47E5-B46A-FD157D81C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00681"/>
              </p:ext>
            </p:extLst>
          </p:nvPr>
        </p:nvGraphicFramePr>
        <p:xfrm>
          <a:off x="4932760" y="1660922"/>
          <a:ext cx="3530203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Worksheet" r:id="rId5" imgW="4552768" imgH="2809942" progId="Excel.Sheet.8">
                  <p:embed/>
                </p:oleObj>
              </mc:Choice>
              <mc:Fallback>
                <p:oleObj name="Worksheet" r:id="rId5" imgW="4552768" imgH="2809942" progId="Excel.Sheet.8">
                  <p:embed/>
                  <p:pic>
                    <p:nvPicPr>
                      <p:cNvPr id="6" name="6 Objeto">
                        <a:extLst>
                          <a:ext uri="{FF2B5EF4-FFF2-40B4-BE49-F238E27FC236}">
                            <a16:creationId xmlns:a16="http://schemas.microsoft.com/office/drawing/2014/main" xmlns="" id="{3C491009-18C9-4259-BC35-3E0866FE2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760" y="1660922"/>
                        <a:ext cx="3530203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8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16E1A6D-29AD-4A45-845D-8BF8C98F0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6C0682-FEDF-4650-B1A6-CAEB13F90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36DB28-A2E0-495E-98E3-7D10A14E7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9B6922F2-4059-4EA9-9489-9C7E6C1D1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782259"/>
              </p:ext>
            </p:extLst>
          </p:nvPr>
        </p:nvGraphicFramePr>
        <p:xfrm>
          <a:off x="333387" y="1718357"/>
          <a:ext cx="8117780" cy="236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3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6F128D1-CE86-47C2-92D4-FB5A863AF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300C73-239A-487A-9831-C3A0A8C89E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A37AA22-0335-4CDC-A777-740B198D10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959B0735-4B82-4060-8BC3-B341FEAF0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88395"/>
              </p:ext>
            </p:extLst>
          </p:nvPr>
        </p:nvGraphicFramePr>
        <p:xfrm>
          <a:off x="980122" y="1368251"/>
          <a:ext cx="7183756" cy="3055981"/>
        </p:xfrm>
        <a:graphic>
          <a:graphicData uri="http://schemas.openxmlformats.org/drawingml/2006/table">
            <a:tbl>
              <a:tblPr/>
              <a:tblGrid>
                <a:gridCol w="1243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67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52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827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NEGOCIACIONES COLECTIVAS</a:t>
                      </a:r>
                      <a:r>
                        <a:rPr lang="es-ES" sz="7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2017</a:t>
                      </a:r>
                    </a:p>
                  </a:txBody>
                  <a:tcPr marL="81000" marR="6321" marT="6321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98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700" dirty="0">
                          <a:solidFill>
                            <a:schemeClr val="bg1"/>
                          </a:solidFill>
                          <a:effectLst/>
                        </a:rPr>
                        <a:t>DIVISIÓN</a:t>
                      </a:r>
                      <a:endParaRPr lang="es-CL" sz="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B9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SINDICATOS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7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BTN</a:t>
                      </a:r>
                      <a:r>
                        <a:rPr lang="es-CL" sz="7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$ M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7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REAJUSTE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PLAZO CONTRATO (meses)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Salvador 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may-17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24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Radomiro Tomic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sep-17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6,1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4,5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90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7,2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29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1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13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Ventanas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3,9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85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</a:t>
                      </a:r>
                      <a:r>
                        <a:rPr lang="es-CL" sz="700" u="none" strike="noStrike" baseline="0" dirty="0">
                          <a:solidFill>
                            <a:srgbClr val="5D5D5D"/>
                          </a:solidFill>
                          <a:effectLst/>
                        </a:rPr>
                        <a:t>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2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4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85F9866-8970-484A-BD46-51C52428E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23EC39D0-279A-4272-9D0F-8FEB5B09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7" b="12198"/>
          <a:stretch/>
        </p:blipFill>
        <p:spPr>
          <a:xfrm>
            <a:off x="111986" y="109673"/>
            <a:ext cx="4460013" cy="45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4AC87A0-32D1-4D42-9FC2-C3A1B4F29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344DEC-DE4A-4CD3-9D76-5170AF9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36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D70D13B-7B9E-48AC-9514-5DEBBADE5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7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08AF1B8-8C12-4D5E-97FB-B882FA7B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22D80B-61A6-42CE-8777-AE8897EA6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7BFD53A2-BAD1-4717-B1D3-3D7D1CEF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281" r="50000" b="10176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  <p:pic>
        <p:nvPicPr>
          <p:cNvPr id="6" name="Imagen 5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C2352B3C-FBC4-427E-8C34-5C6386D81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7" t="4571" r="10368" b="7635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DA4D035-C4D1-4DC3-A76F-2EA665B0A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07A64F-0AD6-4B74-8235-39E6BCBA9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BEA4B5A-10F2-4D1B-95C5-61E22A913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1790331-3B40-4F25-A56E-8B43D8B15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66FABFD-2F04-483A-B13B-E3E865FB9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A5FF936-EE29-4BFE-A9AF-67C16AA88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494DA1-4F3B-4308-8E4C-CA56B7DB3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965136B-D4D1-4C52-B625-D182DABAE8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81C3CEC3-049F-4414-96FD-7871486BC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Imagen 13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17329B65-9C15-4B4A-AFFD-99F6D3F1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7" t="2281" r="30467" b="10000"/>
          <a:stretch/>
        </p:blipFill>
        <p:spPr>
          <a:xfrm>
            <a:off x="117307" y="117308"/>
            <a:ext cx="3014831" cy="45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5B928BA2-F4ED-42FB-A117-5B163C82A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C28D63-B422-4491-9C68-598E78733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4AB1CC-5892-4A12-B09C-B11CBAFA7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D588037-B59E-45E1-803D-9D3879897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1E83420-CC4F-4809-9174-071C0C6128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72406D3-C909-4508-83DE-40866F33E6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Imagen 10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4BB4BA6C-0605-4FA0-B35B-530BA0AF4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" t="15210" r="-119" b="46451"/>
          <a:stretch/>
        </p:blipFill>
        <p:spPr>
          <a:xfrm>
            <a:off x="114300" y="111562"/>
            <a:ext cx="8925988" cy="22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E7166EF-6DE9-4EC7-8F7A-F4D3AF381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007CEBE-2036-45ED-8A09-63CAA7D4F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8BB2D66-53AA-4133-9B7E-BB7B2FC2D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94FFD96-1B0C-472A-9A30-4A762211C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79A3EF70-5B0A-41BD-B0A3-22A2E8BA26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2F34771-5F86-4389-A0C7-9992C02B8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9802E8E3-C7A6-41EB-971D-BC2B3700B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D053ACA-348C-44FF-A0D0-E0EF0044D0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431D1ED5-29FD-43BC-87BC-36988CAC3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07D62117-427D-474E-990B-2E9A2A8A7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15" name="Imagen 14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7067C71E-6C2E-4A1C-8AC0-A3E25748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949" r="21106" b="11551"/>
          <a:stretch/>
        </p:blipFill>
        <p:spPr>
          <a:xfrm>
            <a:off x="117308" y="123825"/>
            <a:ext cx="3104147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C08B6DB-4C9D-4D02-9404-5B11FE15B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4D3BC5-5DCF-4F0E-A5E6-37B5671AA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63ADA0-E0EC-4D74-B600-5345A367B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61818BD-2E1B-4D59-BE0E-8C9D06E6F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8459BC98-C058-454A-BD4D-ACABB74AE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1DC17985-62E4-45A7-81E9-F1BC4437E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EA2273D-80E9-4E99-90A8-ADB4195632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75FB363-8C84-441C-8B80-F8E50CCB0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B589BA41-70B4-4A38-A451-90DCBDAA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2A98BB55-DBA2-4F21-8498-DB2DD19EC8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F671D5C-2EC4-498A-988C-E3E414C7A5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91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5" id="{CE988CD0-E197-405A-AA1A-C85F3515899C}" vid="{A09F7447-A8C7-4D8A-A0CE-4D47657FE3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CYAN AG</Template>
  <TotalTime>1</TotalTime>
  <Words>97</Words>
  <Application>Microsoft Office PowerPoint</Application>
  <PresentationFormat>Presentación en pantalla (16:9)</PresentationFormat>
  <Paragraphs>57</Paragraphs>
  <Slides>13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CODELCO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Tolmo Pacheco Cecilia (Codelco-Casa Matriz)</dc:creator>
  <cp:keywords/>
  <dc:description/>
  <cp:lastModifiedBy>Tolmo Pacheco Cecilia (Codelco-Casa Matriz)</cp:lastModifiedBy>
  <cp:revision>1</cp:revision>
  <cp:lastPrinted>2018-01-16T01:03:43Z</cp:lastPrinted>
  <dcterms:created xsi:type="dcterms:W3CDTF">2020-01-24T16:31:42Z</dcterms:created>
  <dcterms:modified xsi:type="dcterms:W3CDTF">2020-01-24T16:32:44Z</dcterms:modified>
  <cp:category>copper29</cp:category>
</cp:coreProperties>
</file>