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/>
  </p:normalViewPr>
  <p:slideViewPr>
    <p:cSldViewPr snapToGrid="0" snapToObjects="1">
      <p:cViewPr varScale="1">
        <p:scale>
          <a:sx n="154" d="100"/>
          <a:sy n="154" d="100"/>
        </p:scale>
        <p:origin x="3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8164856"/>
        <c:axId val="348160544"/>
      </c:barChart>
      <c:catAx>
        <c:axId val="348164856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8160544"/>
        <c:crosses val="autoZero"/>
        <c:auto val="1"/>
        <c:lblAlgn val="ctr"/>
        <c:lblOffset val="100"/>
        <c:noMultiLvlLbl val="0"/>
      </c:catAx>
      <c:valAx>
        <c:axId val="348160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8164856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92D45F6D-E56E-4801-BD40-058DA1D08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F0DAD3D-CF4E-44AF-9138-457196DA9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FA5629CE-62A3-4205-A702-E1D1CDCA8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692" y="1020204"/>
            <a:ext cx="3851307" cy="67762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EFC807D-3E80-4C1D-8D65-0B262B0C0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9249" y="1025348"/>
            <a:ext cx="3851307" cy="677623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04D7EF85-EEF8-4A6C-9653-F6AE6211C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6A9E5006-EA8C-4B75-A544-EDC601C06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707"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655932F2-5D4F-4152-BD08-953D6D897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1DB3C40E-89D7-419C-A006-3EFFED425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2DC3C9DB-ADE3-4D7F-AFF7-E3C7781CC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alimentos, pájaro, dibujo, ave&#10;&#10;Descripción generada automáticamente">
            <a:extLst>
              <a:ext uri="{FF2B5EF4-FFF2-40B4-BE49-F238E27FC236}">
                <a16:creationId xmlns:a16="http://schemas.microsoft.com/office/drawing/2014/main" xmlns="" id="{6B2BE11A-E179-4CD4-A866-5574C7E07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pájaro, dibujo, tabla&#10;&#10;Descripción generada automáticamente">
            <a:extLst>
              <a:ext uri="{FF2B5EF4-FFF2-40B4-BE49-F238E27FC236}">
                <a16:creationId xmlns:a16="http://schemas.microsoft.com/office/drawing/2014/main" xmlns="" id="{867AD10E-E40E-4115-8A8B-5E8FE707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042"/>
            <a:ext cx="3359052" cy="4765967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2380C411-8C80-4496-A5DD-511512C3C1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4DA2885-1410-48EE-8716-380FE9DF859B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D5862579-BC91-4009-894E-049DE64BD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6AE16333-C5E2-447D-8975-20FE37B6A0C8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GENERAL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CE2DC0E-1A2A-434B-8D55-36E89B7F3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7" t="26039" r="23156" b="17540"/>
          <a:stretch/>
        </p:blipFill>
        <p:spPr>
          <a:xfrm>
            <a:off x="6452703" y="4780685"/>
            <a:ext cx="230546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188BEBFF-FF1E-497F-A275-ABF4482A1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395696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18815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308793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05972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D85C706-0F25-40E9-A63F-CAC59EEFEE0A}"/>
              </a:ext>
            </a:extLst>
          </p:cNvPr>
          <p:cNvSpPr/>
          <p:nvPr/>
        </p:nvSpPr>
        <p:spPr>
          <a:xfrm>
            <a:off x="980122" y="1654295"/>
            <a:ext cx="718375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A9DC4B-B66E-45FD-870A-86DEFDDBD9F1}"/>
              </a:ext>
            </a:extLst>
          </p:cNvPr>
          <p:cNvSpPr/>
          <p:nvPr/>
        </p:nvSpPr>
        <p:spPr>
          <a:xfrm>
            <a:off x="978962" y="4396332"/>
            <a:ext cx="7183756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4" id="{68650F6B-3880-4F1F-9C56-6CEE5E518936}" vid="{9DB71EA3-5528-4308-A3F9-DE821F6821F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AMARILLA AG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2020-01-24T16:30:55Z</dcterms:created>
  <dcterms:modified xsi:type="dcterms:W3CDTF">2020-01-24T16:31:32Z</dcterms:modified>
  <cp:category>copper29</cp:category>
</cp:coreProperties>
</file>